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5" r:id="rId10"/>
    <p:sldId id="264" r:id="rId11"/>
    <p:sldId id="267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AB4CA0-4C65-4FDC-8425-CC9A222E0D72}" v="307" dt="2025-03-24T07:12:05.032"/>
    <p1510:client id="{78497792-4078-4412-A7CB-25ABFC07C6CC}" v="379" dt="2025-03-25T09:16:21.304"/>
    <p1510:client id="{8E6D8DE1-DEB0-4DE6-8522-9982FA88331F}" v="70" dt="2025-03-25T10:07:15.674"/>
    <p1510:client id="{D5C0BAD6-BE91-49C8-A6C4-5A4FAD8B9C46}" v="315" dt="2025-03-25T08:48:54.184"/>
    <p1510:client id="{F31B3D11-B765-4FF1-AA9C-A2F55386A200}" v="115" dt="2025-03-24T06:34:43.351"/>
    <p1510:client id="{F842D800-0C13-4BF3-A0CE-68A84877E388}" v="1" dt="2025-03-24T10:41:49.9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BF489D-90BE-46EE-AD43-E6D4AF367B07}" type="doc">
      <dgm:prSet loTypeId="urn:microsoft.com/office/officeart/2005/8/layout/hierarchy4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ru-RU"/>
        </a:p>
      </dgm:t>
    </dgm:pt>
    <dgm:pt modelId="{636636A0-1035-4029-A995-9A5EC4062285}">
      <dgm:prSet phldr="0"/>
      <dgm:spPr/>
      <dgm:t>
        <a:bodyPr/>
        <a:lstStyle/>
        <a:p>
          <a:pPr rtl="0"/>
          <a:r>
            <a:rPr lang="ru-RU">
              <a:latin typeface="CoFo Sans"/>
            </a:rPr>
            <a:t>Избежание переплат за покупку нужного объема</a:t>
          </a:r>
          <a:endParaRPr lang="ru-RU"/>
        </a:p>
      </dgm:t>
    </dgm:pt>
    <dgm:pt modelId="{22558248-810B-4477-8BE6-B800D2743315}" type="parTrans" cxnId="{0BFFFCF9-E073-43A1-8E00-B7D976EC7482}">
      <dgm:prSet/>
      <dgm:spPr/>
      <dgm:t>
        <a:bodyPr/>
        <a:lstStyle/>
        <a:p>
          <a:endParaRPr lang="ru-RU"/>
        </a:p>
      </dgm:t>
    </dgm:pt>
    <dgm:pt modelId="{F9C89604-2465-4E8C-A0AD-AC62E6A5741A}" type="sibTrans" cxnId="{0BFFFCF9-E073-43A1-8E00-B7D976EC7482}">
      <dgm:prSet/>
      <dgm:spPr/>
      <dgm:t>
        <a:bodyPr/>
        <a:lstStyle/>
        <a:p>
          <a:endParaRPr lang="ru-RU"/>
        </a:p>
      </dgm:t>
    </dgm:pt>
    <dgm:pt modelId="{B0EBE960-F9E9-432B-BFCE-233318E28B47}">
      <dgm:prSet phldr="0"/>
      <dgm:spPr/>
      <dgm:t>
        <a:bodyPr/>
        <a:lstStyle/>
        <a:p>
          <a:pPr rtl="0"/>
          <a:r>
            <a:rPr lang="ru-RU">
              <a:latin typeface="CoFo Sans"/>
            </a:rPr>
            <a:t>Исследование рынка </a:t>
          </a:r>
          <a:endParaRPr lang="ru-RU"/>
        </a:p>
      </dgm:t>
    </dgm:pt>
    <dgm:pt modelId="{B70C29F6-51D8-4CA1-B1BD-9D77071B1D85}" type="parTrans" cxnId="{7F93B5E1-07F3-46E8-BC9A-6442D633821C}">
      <dgm:prSet/>
      <dgm:spPr/>
      <dgm:t>
        <a:bodyPr/>
        <a:lstStyle/>
        <a:p>
          <a:endParaRPr lang="ru-RU"/>
        </a:p>
      </dgm:t>
    </dgm:pt>
    <dgm:pt modelId="{603A2199-D2F7-4738-959C-C265923A4CCC}" type="sibTrans" cxnId="{7F93B5E1-07F3-46E8-BC9A-6442D633821C}">
      <dgm:prSet/>
      <dgm:spPr/>
      <dgm:t>
        <a:bodyPr/>
        <a:lstStyle/>
        <a:p>
          <a:endParaRPr lang="ru-RU"/>
        </a:p>
      </dgm:t>
    </dgm:pt>
    <dgm:pt modelId="{EF7F5276-101A-487F-86A2-694275749D3A}">
      <dgm:prSet phldr="0"/>
      <dgm:spPr/>
      <dgm:t>
        <a:bodyPr/>
        <a:lstStyle/>
        <a:p>
          <a:pPr rtl="0"/>
          <a:r>
            <a:rPr lang="ru-RU">
              <a:latin typeface="CoFo Sans"/>
            </a:rPr>
            <a:t>Предугадывание цены для подготовки бюджета </a:t>
          </a:r>
          <a:endParaRPr lang="ru-RU"/>
        </a:p>
      </dgm:t>
    </dgm:pt>
    <dgm:pt modelId="{21E4B71C-2F06-4F8A-A087-5A8BF381148E}" type="parTrans" cxnId="{7349BEC0-5034-402B-A8F4-96B51C12DA84}">
      <dgm:prSet/>
      <dgm:spPr/>
      <dgm:t>
        <a:bodyPr/>
        <a:lstStyle/>
        <a:p>
          <a:endParaRPr lang="ru-RU"/>
        </a:p>
      </dgm:t>
    </dgm:pt>
    <dgm:pt modelId="{15BB92D0-488C-4E1E-891A-87182E419909}" type="sibTrans" cxnId="{7349BEC0-5034-402B-A8F4-96B51C12DA84}">
      <dgm:prSet/>
      <dgm:spPr/>
      <dgm:t>
        <a:bodyPr/>
        <a:lstStyle/>
        <a:p>
          <a:endParaRPr lang="ru-RU"/>
        </a:p>
      </dgm:t>
    </dgm:pt>
    <dgm:pt modelId="{67AC34C5-301A-4831-906B-7AC2D949EC75}" type="pres">
      <dgm:prSet presAssocID="{CCBF489D-90BE-46EE-AD43-E6D4AF367B0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E87DF58-D02E-4720-BC93-65E2C8EFF815}" type="pres">
      <dgm:prSet presAssocID="{636636A0-1035-4029-A995-9A5EC4062285}" presName="vertOne" presStyleCnt="0"/>
      <dgm:spPr/>
    </dgm:pt>
    <dgm:pt modelId="{BACEA2DC-6EE6-4924-AE63-95844874AB7D}" type="pres">
      <dgm:prSet presAssocID="{636636A0-1035-4029-A995-9A5EC4062285}" presName="txOne" presStyleLbl="node0" presStyleIdx="0" presStyleCnt="3">
        <dgm:presLayoutVars>
          <dgm:chPref val="3"/>
        </dgm:presLayoutVars>
      </dgm:prSet>
      <dgm:spPr/>
    </dgm:pt>
    <dgm:pt modelId="{81029B11-7227-46E4-869D-D2580A3B4636}" type="pres">
      <dgm:prSet presAssocID="{636636A0-1035-4029-A995-9A5EC4062285}" presName="horzOne" presStyleCnt="0"/>
      <dgm:spPr/>
    </dgm:pt>
    <dgm:pt modelId="{52D46EC1-01B9-42A6-881B-43072DD77605}" type="pres">
      <dgm:prSet presAssocID="{F9C89604-2465-4E8C-A0AD-AC62E6A5741A}" presName="sibSpaceOne" presStyleCnt="0"/>
      <dgm:spPr/>
    </dgm:pt>
    <dgm:pt modelId="{7C544FE6-A5AA-4E24-B86B-D896D28E14F7}" type="pres">
      <dgm:prSet presAssocID="{B0EBE960-F9E9-432B-BFCE-233318E28B47}" presName="vertOne" presStyleCnt="0"/>
      <dgm:spPr/>
    </dgm:pt>
    <dgm:pt modelId="{E83067C5-CF98-443B-8FD4-E5096CE2AE7C}" type="pres">
      <dgm:prSet presAssocID="{B0EBE960-F9E9-432B-BFCE-233318E28B47}" presName="txOne" presStyleLbl="node0" presStyleIdx="1" presStyleCnt="3">
        <dgm:presLayoutVars>
          <dgm:chPref val="3"/>
        </dgm:presLayoutVars>
      </dgm:prSet>
      <dgm:spPr/>
    </dgm:pt>
    <dgm:pt modelId="{8E6F01D9-9EB7-46E9-8D73-6E2EA7AB7C39}" type="pres">
      <dgm:prSet presAssocID="{B0EBE960-F9E9-432B-BFCE-233318E28B47}" presName="horzOne" presStyleCnt="0"/>
      <dgm:spPr/>
    </dgm:pt>
    <dgm:pt modelId="{F7A4D1F9-4014-40DC-B60F-5A50E0368450}" type="pres">
      <dgm:prSet presAssocID="{603A2199-D2F7-4738-959C-C265923A4CCC}" presName="sibSpaceOne" presStyleCnt="0"/>
      <dgm:spPr/>
    </dgm:pt>
    <dgm:pt modelId="{B3EFD0D9-1A4B-49DF-B8E2-1F37827287A3}" type="pres">
      <dgm:prSet presAssocID="{EF7F5276-101A-487F-86A2-694275749D3A}" presName="vertOne" presStyleCnt="0"/>
      <dgm:spPr/>
    </dgm:pt>
    <dgm:pt modelId="{F1D043FD-0117-4BFD-985F-7527F748244B}" type="pres">
      <dgm:prSet presAssocID="{EF7F5276-101A-487F-86A2-694275749D3A}" presName="txOne" presStyleLbl="node0" presStyleIdx="2" presStyleCnt="3">
        <dgm:presLayoutVars>
          <dgm:chPref val="3"/>
        </dgm:presLayoutVars>
      </dgm:prSet>
      <dgm:spPr/>
    </dgm:pt>
    <dgm:pt modelId="{840CC191-320E-4F1A-8A47-B4B2798ED1ED}" type="pres">
      <dgm:prSet presAssocID="{EF7F5276-101A-487F-86A2-694275749D3A}" presName="horzOne" presStyleCnt="0"/>
      <dgm:spPr/>
    </dgm:pt>
  </dgm:ptLst>
  <dgm:cxnLst>
    <dgm:cxn modelId="{B9591614-A5AB-42A1-A00B-CF62E1A6035C}" type="presOf" srcId="{CCBF489D-90BE-46EE-AD43-E6D4AF367B07}" destId="{67AC34C5-301A-4831-906B-7AC2D949EC75}" srcOrd="0" destOrd="0" presId="urn:microsoft.com/office/officeart/2005/8/layout/hierarchy4"/>
    <dgm:cxn modelId="{59547654-6480-4215-81FE-5E10D165E408}" type="presOf" srcId="{EF7F5276-101A-487F-86A2-694275749D3A}" destId="{F1D043FD-0117-4BFD-985F-7527F748244B}" srcOrd="0" destOrd="0" presId="urn:microsoft.com/office/officeart/2005/8/layout/hierarchy4"/>
    <dgm:cxn modelId="{1CC986AA-7CE5-41EC-967D-CF0ED8B55AE4}" type="presOf" srcId="{636636A0-1035-4029-A995-9A5EC4062285}" destId="{BACEA2DC-6EE6-4924-AE63-95844874AB7D}" srcOrd="0" destOrd="0" presId="urn:microsoft.com/office/officeart/2005/8/layout/hierarchy4"/>
    <dgm:cxn modelId="{7349BEC0-5034-402B-A8F4-96B51C12DA84}" srcId="{CCBF489D-90BE-46EE-AD43-E6D4AF367B07}" destId="{EF7F5276-101A-487F-86A2-694275749D3A}" srcOrd="2" destOrd="0" parTransId="{21E4B71C-2F06-4F8A-A087-5A8BF381148E}" sibTransId="{15BB92D0-488C-4E1E-891A-87182E419909}"/>
    <dgm:cxn modelId="{7F93B5E1-07F3-46E8-BC9A-6442D633821C}" srcId="{CCBF489D-90BE-46EE-AD43-E6D4AF367B07}" destId="{B0EBE960-F9E9-432B-BFCE-233318E28B47}" srcOrd="1" destOrd="0" parTransId="{B70C29F6-51D8-4CA1-B1BD-9D77071B1D85}" sibTransId="{603A2199-D2F7-4738-959C-C265923A4CCC}"/>
    <dgm:cxn modelId="{4BDB50F1-1EB6-4E5C-B6FF-6896F516B476}" type="presOf" srcId="{B0EBE960-F9E9-432B-BFCE-233318E28B47}" destId="{E83067C5-CF98-443B-8FD4-E5096CE2AE7C}" srcOrd="0" destOrd="0" presId="urn:microsoft.com/office/officeart/2005/8/layout/hierarchy4"/>
    <dgm:cxn modelId="{0BFFFCF9-E073-43A1-8E00-B7D976EC7482}" srcId="{CCBF489D-90BE-46EE-AD43-E6D4AF367B07}" destId="{636636A0-1035-4029-A995-9A5EC4062285}" srcOrd="0" destOrd="0" parTransId="{22558248-810B-4477-8BE6-B800D2743315}" sibTransId="{F9C89604-2465-4E8C-A0AD-AC62E6A5741A}"/>
    <dgm:cxn modelId="{40A09FCC-69F7-48AB-9DD2-0A8EACCDF06B}" type="presParOf" srcId="{67AC34C5-301A-4831-906B-7AC2D949EC75}" destId="{3E87DF58-D02E-4720-BC93-65E2C8EFF815}" srcOrd="0" destOrd="0" presId="urn:microsoft.com/office/officeart/2005/8/layout/hierarchy4"/>
    <dgm:cxn modelId="{658541E1-A34B-47F4-B493-A3E02A9CB41F}" type="presParOf" srcId="{3E87DF58-D02E-4720-BC93-65E2C8EFF815}" destId="{BACEA2DC-6EE6-4924-AE63-95844874AB7D}" srcOrd="0" destOrd="0" presId="urn:microsoft.com/office/officeart/2005/8/layout/hierarchy4"/>
    <dgm:cxn modelId="{C8B7CD54-8099-428C-A901-29AF3B02A23F}" type="presParOf" srcId="{3E87DF58-D02E-4720-BC93-65E2C8EFF815}" destId="{81029B11-7227-46E4-869D-D2580A3B4636}" srcOrd="1" destOrd="0" presId="urn:microsoft.com/office/officeart/2005/8/layout/hierarchy4"/>
    <dgm:cxn modelId="{99318EA3-E1BD-49AF-8053-E18AE24F332C}" type="presParOf" srcId="{67AC34C5-301A-4831-906B-7AC2D949EC75}" destId="{52D46EC1-01B9-42A6-881B-43072DD77605}" srcOrd="1" destOrd="0" presId="urn:microsoft.com/office/officeart/2005/8/layout/hierarchy4"/>
    <dgm:cxn modelId="{0A293A68-E43C-4FBC-802E-B495FE6C8331}" type="presParOf" srcId="{67AC34C5-301A-4831-906B-7AC2D949EC75}" destId="{7C544FE6-A5AA-4E24-B86B-D896D28E14F7}" srcOrd="2" destOrd="0" presId="urn:microsoft.com/office/officeart/2005/8/layout/hierarchy4"/>
    <dgm:cxn modelId="{9E3A78B3-FD9C-4427-8334-FFD15B31EE61}" type="presParOf" srcId="{7C544FE6-A5AA-4E24-B86B-D896D28E14F7}" destId="{E83067C5-CF98-443B-8FD4-E5096CE2AE7C}" srcOrd="0" destOrd="0" presId="urn:microsoft.com/office/officeart/2005/8/layout/hierarchy4"/>
    <dgm:cxn modelId="{FF6CE6F4-8EFD-404B-B1C7-2255DDD5C5D9}" type="presParOf" srcId="{7C544FE6-A5AA-4E24-B86B-D896D28E14F7}" destId="{8E6F01D9-9EB7-46E9-8D73-6E2EA7AB7C39}" srcOrd="1" destOrd="0" presId="urn:microsoft.com/office/officeart/2005/8/layout/hierarchy4"/>
    <dgm:cxn modelId="{A63FD5EC-9FBD-44C7-8ECF-E496D3D9A25E}" type="presParOf" srcId="{67AC34C5-301A-4831-906B-7AC2D949EC75}" destId="{F7A4D1F9-4014-40DC-B60F-5A50E0368450}" srcOrd="3" destOrd="0" presId="urn:microsoft.com/office/officeart/2005/8/layout/hierarchy4"/>
    <dgm:cxn modelId="{C3FE4F20-1B37-43FD-AB9F-CB7845308D47}" type="presParOf" srcId="{67AC34C5-301A-4831-906B-7AC2D949EC75}" destId="{B3EFD0D9-1A4B-49DF-B8E2-1F37827287A3}" srcOrd="4" destOrd="0" presId="urn:microsoft.com/office/officeart/2005/8/layout/hierarchy4"/>
    <dgm:cxn modelId="{23F156A9-08D8-4885-90DD-9415E477C837}" type="presParOf" srcId="{B3EFD0D9-1A4B-49DF-B8E2-1F37827287A3}" destId="{F1D043FD-0117-4BFD-985F-7527F748244B}" srcOrd="0" destOrd="0" presId="urn:microsoft.com/office/officeart/2005/8/layout/hierarchy4"/>
    <dgm:cxn modelId="{66D938E6-121E-494D-83A5-560EF7500DD9}" type="presParOf" srcId="{B3EFD0D9-1A4B-49DF-B8E2-1F37827287A3}" destId="{840CC191-320E-4F1A-8A47-B4B2798ED1ED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7E558D-492F-45EB-8F20-DC217B86A4F0}" type="doc">
      <dgm:prSet loTypeId="urn:microsoft.com/office/officeart/2005/8/layout/vProcess5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ru-RU"/>
        </a:p>
      </dgm:t>
    </dgm:pt>
    <dgm:pt modelId="{7EC45586-BEB4-4037-AAB1-F379CA79BDD8}">
      <dgm:prSet/>
      <dgm:spPr/>
      <dgm:t>
        <a:bodyPr/>
        <a:lstStyle/>
        <a:p>
          <a:r>
            <a:rPr lang="ru-RU" b="0" i="0" baseline="0" dirty="0"/>
            <a:t>Подготовка данных</a:t>
          </a:r>
          <a:endParaRPr lang="ru-RU" dirty="0"/>
        </a:p>
      </dgm:t>
    </dgm:pt>
    <dgm:pt modelId="{8948169A-14D7-409A-A919-A575F9FF7608}" type="parTrans" cxnId="{B427BE2F-143A-4267-9846-CB56B9CB8D14}">
      <dgm:prSet/>
      <dgm:spPr/>
      <dgm:t>
        <a:bodyPr/>
        <a:lstStyle/>
        <a:p>
          <a:endParaRPr lang="ru-RU"/>
        </a:p>
      </dgm:t>
    </dgm:pt>
    <dgm:pt modelId="{A2940FB8-741F-4DFA-A25D-02024FB144DB}" type="sibTrans" cxnId="{B427BE2F-143A-4267-9846-CB56B9CB8D14}">
      <dgm:prSet/>
      <dgm:spPr/>
      <dgm:t>
        <a:bodyPr/>
        <a:lstStyle/>
        <a:p>
          <a:endParaRPr lang="ru-RU"/>
        </a:p>
      </dgm:t>
    </dgm:pt>
    <dgm:pt modelId="{6892768E-45CE-4ADB-B99B-93CEC48CA7E4}">
      <dgm:prSet/>
      <dgm:spPr/>
      <dgm:t>
        <a:bodyPr/>
        <a:lstStyle/>
        <a:p>
          <a:r>
            <a:rPr lang="ru-RU" b="0" i="0" baseline="0" dirty="0"/>
            <a:t>Предобработка данных</a:t>
          </a:r>
          <a:endParaRPr lang="ru-RU" dirty="0"/>
        </a:p>
      </dgm:t>
    </dgm:pt>
    <dgm:pt modelId="{FB1531AB-D67B-4790-B7E0-5A98FAE9C6F6}" type="parTrans" cxnId="{4105484B-EB89-439C-812C-1B85C2121013}">
      <dgm:prSet/>
      <dgm:spPr/>
      <dgm:t>
        <a:bodyPr/>
        <a:lstStyle/>
        <a:p>
          <a:endParaRPr lang="ru-RU"/>
        </a:p>
      </dgm:t>
    </dgm:pt>
    <dgm:pt modelId="{C3A1EB92-73DC-458C-8FF7-8EE75AF2DC69}" type="sibTrans" cxnId="{4105484B-EB89-439C-812C-1B85C2121013}">
      <dgm:prSet/>
      <dgm:spPr/>
      <dgm:t>
        <a:bodyPr/>
        <a:lstStyle/>
        <a:p>
          <a:endParaRPr lang="ru-RU"/>
        </a:p>
      </dgm:t>
    </dgm:pt>
    <dgm:pt modelId="{EDEA6362-115B-42D1-A581-DE7516E011FD}">
      <dgm:prSet/>
      <dgm:spPr/>
      <dgm:t>
        <a:bodyPr/>
        <a:lstStyle/>
        <a:p>
          <a:r>
            <a:rPr lang="ru-RU" b="0" i="0" baseline="0" dirty="0"/>
            <a:t>Обучение моделей</a:t>
          </a:r>
          <a:endParaRPr lang="ru-RU" dirty="0"/>
        </a:p>
      </dgm:t>
    </dgm:pt>
    <dgm:pt modelId="{21042C86-EEFC-4BFA-9B5B-27212802B13D}" type="parTrans" cxnId="{96BE7ECE-D177-439C-9629-B124AB907D1C}">
      <dgm:prSet/>
      <dgm:spPr/>
      <dgm:t>
        <a:bodyPr/>
        <a:lstStyle/>
        <a:p>
          <a:endParaRPr lang="ru-RU"/>
        </a:p>
      </dgm:t>
    </dgm:pt>
    <dgm:pt modelId="{F349B6D6-D1D9-4943-A5BC-AA5D5F77F922}" type="sibTrans" cxnId="{96BE7ECE-D177-439C-9629-B124AB907D1C}">
      <dgm:prSet/>
      <dgm:spPr/>
      <dgm:t>
        <a:bodyPr/>
        <a:lstStyle/>
        <a:p>
          <a:endParaRPr lang="ru-RU"/>
        </a:p>
      </dgm:t>
    </dgm:pt>
    <dgm:pt modelId="{58E1D6C0-5C3F-41FF-BAEE-FF0F28FB8860}">
      <dgm:prSet/>
      <dgm:spPr/>
      <dgm:t>
        <a:bodyPr/>
        <a:lstStyle/>
        <a:p>
          <a:r>
            <a:rPr lang="ru-RU" b="0" i="0" baseline="0" dirty="0"/>
            <a:t>Выбор финальной модели</a:t>
          </a:r>
          <a:endParaRPr lang="ru-RU" dirty="0"/>
        </a:p>
      </dgm:t>
    </dgm:pt>
    <dgm:pt modelId="{30B72D35-BA7F-42A5-8E02-4C843EB1D519}" type="parTrans" cxnId="{B06BA3D3-9BDA-43BC-A324-E9756EFB2A3C}">
      <dgm:prSet/>
      <dgm:spPr/>
      <dgm:t>
        <a:bodyPr/>
        <a:lstStyle/>
        <a:p>
          <a:endParaRPr lang="ru-RU"/>
        </a:p>
      </dgm:t>
    </dgm:pt>
    <dgm:pt modelId="{CDBFF84D-0043-4E66-BDF3-8E3E8D38BDEB}" type="sibTrans" cxnId="{B06BA3D3-9BDA-43BC-A324-E9756EFB2A3C}">
      <dgm:prSet/>
      <dgm:spPr/>
      <dgm:t>
        <a:bodyPr/>
        <a:lstStyle/>
        <a:p>
          <a:endParaRPr lang="ru-RU"/>
        </a:p>
      </dgm:t>
    </dgm:pt>
    <dgm:pt modelId="{F43283C8-ED4D-4A5C-86E7-AE2686264922}">
      <dgm:prSet phldr="0"/>
      <dgm:spPr/>
      <dgm:t>
        <a:bodyPr/>
        <a:lstStyle/>
        <a:p>
          <a:pPr rtl="0"/>
          <a:r>
            <a:rPr lang="ru-RU" dirty="0">
              <a:latin typeface="CoFo Sans"/>
            </a:rPr>
            <a:t>Разработка приложения</a:t>
          </a:r>
        </a:p>
      </dgm:t>
    </dgm:pt>
    <dgm:pt modelId="{C70D786F-EFD2-4DCD-8191-81D23F31A6F9}" type="parTrans" cxnId="{E2FDD256-4E23-4FC9-91ED-C560BE4E75B4}">
      <dgm:prSet/>
      <dgm:spPr/>
    </dgm:pt>
    <dgm:pt modelId="{78E195D7-7565-4A39-B7B7-3DCDF6357F35}" type="sibTrans" cxnId="{E2FDD256-4E23-4FC9-91ED-C560BE4E75B4}">
      <dgm:prSet/>
      <dgm:spPr/>
    </dgm:pt>
    <dgm:pt modelId="{3AEEEACD-38F5-4322-A782-FF1BB9AB578F}" type="pres">
      <dgm:prSet presAssocID="{D27E558D-492F-45EB-8F20-DC217B86A4F0}" presName="outerComposite" presStyleCnt="0">
        <dgm:presLayoutVars>
          <dgm:chMax val="5"/>
          <dgm:dir/>
          <dgm:resizeHandles val="exact"/>
        </dgm:presLayoutVars>
      </dgm:prSet>
      <dgm:spPr/>
    </dgm:pt>
    <dgm:pt modelId="{515A89F7-41D5-4123-ADED-2AA2FA9DA278}" type="pres">
      <dgm:prSet presAssocID="{D27E558D-492F-45EB-8F20-DC217B86A4F0}" presName="dummyMaxCanvas" presStyleCnt="0">
        <dgm:presLayoutVars/>
      </dgm:prSet>
      <dgm:spPr/>
    </dgm:pt>
    <dgm:pt modelId="{A9A37FB7-C4AA-411C-AF69-2D11E4F52399}" type="pres">
      <dgm:prSet presAssocID="{D27E558D-492F-45EB-8F20-DC217B86A4F0}" presName="FiveNodes_1" presStyleLbl="node1" presStyleIdx="0" presStyleCnt="5">
        <dgm:presLayoutVars>
          <dgm:bulletEnabled val="1"/>
        </dgm:presLayoutVars>
      </dgm:prSet>
      <dgm:spPr/>
    </dgm:pt>
    <dgm:pt modelId="{EDFEE5B5-4343-4022-BA65-EE859027B2E0}" type="pres">
      <dgm:prSet presAssocID="{D27E558D-492F-45EB-8F20-DC217B86A4F0}" presName="FiveNodes_2" presStyleLbl="node1" presStyleIdx="1" presStyleCnt="5">
        <dgm:presLayoutVars>
          <dgm:bulletEnabled val="1"/>
        </dgm:presLayoutVars>
      </dgm:prSet>
      <dgm:spPr/>
    </dgm:pt>
    <dgm:pt modelId="{98DE8128-4C8E-4079-B929-85545BBD761B}" type="pres">
      <dgm:prSet presAssocID="{D27E558D-492F-45EB-8F20-DC217B86A4F0}" presName="FiveNodes_3" presStyleLbl="node1" presStyleIdx="2" presStyleCnt="5">
        <dgm:presLayoutVars>
          <dgm:bulletEnabled val="1"/>
        </dgm:presLayoutVars>
      </dgm:prSet>
      <dgm:spPr/>
    </dgm:pt>
    <dgm:pt modelId="{D4C63301-D78D-4925-A274-6F9B2049903C}" type="pres">
      <dgm:prSet presAssocID="{D27E558D-492F-45EB-8F20-DC217B86A4F0}" presName="FiveNodes_4" presStyleLbl="node1" presStyleIdx="3" presStyleCnt="5">
        <dgm:presLayoutVars>
          <dgm:bulletEnabled val="1"/>
        </dgm:presLayoutVars>
      </dgm:prSet>
      <dgm:spPr/>
    </dgm:pt>
    <dgm:pt modelId="{01012E12-B49E-4008-9AD5-FDD3B6A941A8}" type="pres">
      <dgm:prSet presAssocID="{D27E558D-492F-45EB-8F20-DC217B86A4F0}" presName="FiveNodes_5" presStyleLbl="node1" presStyleIdx="4" presStyleCnt="5">
        <dgm:presLayoutVars>
          <dgm:bulletEnabled val="1"/>
        </dgm:presLayoutVars>
      </dgm:prSet>
      <dgm:spPr/>
    </dgm:pt>
    <dgm:pt modelId="{F5DAC25E-FAFC-456A-B68F-901B95E18DCE}" type="pres">
      <dgm:prSet presAssocID="{D27E558D-492F-45EB-8F20-DC217B86A4F0}" presName="FiveConn_1-2" presStyleLbl="fgAccFollowNode1" presStyleIdx="0" presStyleCnt="4">
        <dgm:presLayoutVars>
          <dgm:bulletEnabled val="1"/>
        </dgm:presLayoutVars>
      </dgm:prSet>
      <dgm:spPr/>
    </dgm:pt>
    <dgm:pt modelId="{EB2278BA-843C-457E-9D63-14B0AB1ED255}" type="pres">
      <dgm:prSet presAssocID="{D27E558D-492F-45EB-8F20-DC217B86A4F0}" presName="FiveConn_2-3" presStyleLbl="fgAccFollowNode1" presStyleIdx="1" presStyleCnt="4">
        <dgm:presLayoutVars>
          <dgm:bulletEnabled val="1"/>
        </dgm:presLayoutVars>
      </dgm:prSet>
      <dgm:spPr/>
    </dgm:pt>
    <dgm:pt modelId="{6E446085-75A2-41F0-958C-095C7CCBECDF}" type="pres">
      <dgm:prSet presAssocID="{D27E558D-492F-45EB-8F20-DC217B86A4F0}" presName="FiveConn_3-4" presStyleLbl="fgAccFollowNode1" presStyleIdx="2" presStyleCnt="4">
        <dgm:presLayoutVars>
          <dgm:bulletEnabled val="1"/>
        </dgm:presLayoutVars>
      </dgm:prSet>
      <dgm:spPr/>
    </dgm:pt>
    <dgm:pt modelId="{AD64CBAE-6F81-4D1C-9276-A73D5C24F7B7}" type="pres">
      <dgm:prSet presAssocID="{D27E558D-492F-45EB-8F20-DC217B86A4F0}" presName="FiveConn_4-5" presStyleLbl="fgAccFollowNode1" presStyleIdx="3" presStyleCnt="4">
        <dgm:presLayoutVars>
          <dgm:bulletEnabled val="1"/>
        </dgm:presLayoutVars>
      </dgm:prSet>
      <dgm:spPr/>
    </dgm:pt>
    <dgm:pt modelId="{7AFF5F59-B395-4471-85D7-DE73B950CC5F}" type="pres">
      <dgm:prSet presAssocID="{D27E558D-492F-45EB-8F20-DC217B86A4F0}" presName="FiveNodes_1_text" presStyleLbl="node1" presStyleIdx="4" presStyleCnt="5">
        <dgm:presLayoutVars>
          <dgm:bulletEnabled val="1"/>
        </dgm:presLayoutVars>
      </dgm:prSet>
      <dgm:spPr/>
    </dgm:pt>
    <dgm:pt modelId="{DA88346F-6FD3-4CF3-B967-3A7F9EC4C7B2}" type="pres">
      <dgm:prSet presAssocID="{D27E558D-492F-45EB-8F20-DC217B86A4F0}" presName="FiveNodes_2_text" presStyleLbl="node1" presStyleIdx="4" presStyleCnt="5">
        <dgm:presLayoutVars>
          <dgm:bulletEnabled val="1"/>
        </dgm:presLayoutVars>
      </dgm:prSet>
      <dgm:spPr/>
    </dgm:pt>
    <dgm:pt modelId="{C4599E53-1ABF-4E70-AA0E-9F42422309CF}" type="pres">
      <dgm:prSet presAssocID="{D27E558D-492F-45EB-8F20-DC217B86A4F0}" presName="FiveNodes_3_text" presStyleLbl="node1" presStyleIdx="4" presStyleCnt="5">
        <dgm:presLayoutVars>
          <dgm:bulletEnabled val="1"/>
        </dgm:presLayoutVars>
      </dgm:prSet>
      <dgm:spPr/>
    </dgm:pt>
    <dgm:pt modelId="{E19015A8-A87C-4494-A4A0-3295C1C2E7C9}" type="pres">
      <dgm:prSet presAssocID="{D27E558D-492F-45EB-8F20-DC217B86A4F0}" presName="FiveNodes_4_text" presStyleLbl="node1" presStyleIdx="4" presStyleCnt="5">
        <dgm:presLayoutVars>
          <dgm:bulletEnabled val="1"/>
        </dgm:presLayoutVars>
      </dgm:prSet>
      <dgm:spPr/>
    </dgm:pt>
    <dgm:pt modelId="{F6E3D972-2786-483B-A1CC-6AF18ACDD434}" type="pres">
      <dgm:prSet presAssocID="{D27E558D-492F-45EB-8F20-DC217B86A4F0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436E220A-21C5-4899-B86D-FE65027213D4}" type="presOf" srcId="{F43283C8-ED4D-4A5C-86E7-AE2686264922}" destId="{01012E12-B49E-4008-9AD5-FDD3B6A941A8}" srcOrd="0" destOrd="0" presId="urn:microsoft.com/office/officeart/2005/8/layout/vProcess5"/>
    <dgm:cxn modelId="{FBF47B0F-57FF-4404-81E2-687BCB4E24F0}" type="presOf" srcId="{EDEA6362-115B-42D1-A581-DE7516E011FD}" destId="{98DE8128-4C8E-4079-B929-85545BBD761B}" srcOrd="0" destOrd="0" presId="urn:microsoft.com/office/officeart/2005/8/layout/vProcess5"/>
    <dgm:cxn modelId="{6572AD1D-ED8E-4275-A639-5D69C02BEB5F}" type="presOf" srcId="{D27E558D-492F-45EB-8F20-DC217B86A4F0}" destId="{3AEEEACD-38F5-4322-A782-FF1BB9AB578F}" srcOrd="0" destOrd="0" presId="urn:microsoft.com/office/officeart/2005/8/layout/vProcess5"/>
    <dgm:cxn modelId="{06E1E122-0226-4B72-A38C-7C6A9A378E0F}" type="presOf" srcId="{F349B6D6-D1D9-4943-A5BC-AA5D5F77F922}" destId="{6E446085-75A2-41F0-958C-095C7CCBECDF}" srcOrd="0" destOrd="0" presId="urn:microsoft.com/office/officeart/2005/8/layout/vProcess5"/>
    <dgm:cxn modelId="{28C0BB28-8F9F-45FE-A64D-438E107AABE4}" type="presOf" srcId="{7EC45586-BEB4-4037-AAB1-F379CA79BDD8}" destId="{A9A37FB7-C4AA-411C-AF69-2D11E4F52399}" srcOrd="0" destOrd="0" presId="urn:microsoft.com/office/officeart/2005/8/layout/vProcess5"/>
    <dgm:cxn modelId="{8292F62B-06B4-42FE-9EF8-F02099FC3479}" type="presOf" srcId="{58E1D6C0-5C3F-41FF-BAEE-FF0F28FB8860}" destId="{E19015A8-A87C-4494-A4A0-3295C1C2E7C9}" srcOrd="1" destOrd="0" presId="urn:microsoft.com/office/officeart/2005/8/layout/vProcess5"/>
    <dgm:cxn modelId="{B427BE2F-143A-4267-9846-CB56B9CB8D14}" srcId="{D27E558D-492F-45EB-8F20-DC217B86A4F0}" destId="{7EC45586-BEB4-4037-AAB1-F379CA79BDD8}" srcOrd="0" destOrd="0" parTransId="{8948169A-14D7-409A-A919-A575F9FF7608}" sibTransId="{A2940FB8-741F-4DFA-A25D-02024FB144DB}"/>
    <dgm:cxn modelId="{B7CC1836-B5E1-4EFC-9A80-3374568FC006}" type="presOf" srcId="{C3A1EB92-73DC-458C-8FF7-8EE75AF2DC69}" destId="{EB2278BA-843C-457E-9D63-14B0AB1ED255}" srcOrd="0" destOrd="0" presId="urn:microsoft.com/office/officeart/2005/8/layout/vProcess5"/>
    <dgm:cxn modelId="{85AE446A-2BD8-47A7-A7A3-D64E16A2D993}" type="presOf" srcId="{6892768E-45CE-4ADB-B99B-93CEC48CA7E4}" destId="{DA88346F-6FD3-4CF3-B967-3A7F9EC4C7B2}" srcOrd="1" destOrd="0" presId="urn:microsoft.com/office/officeart/2005/8/layout/vProcess5"/>
    <dgm:cxn modelId="{4105484B-EB89-439C-812C-1B85C2121013}" srcId="{D27E558D-492F-45EB-8F20-DC217B86A4F0}" destId="{6892768E-45CE-4ADB-B99B-93CEC48CA7E4}" srcOrd="1" destOrd="0" parTransId="{FB1531AB-D67B-4790-B7E0-5A98FAE9C6F6}" sibTransId="{C3A1EB92-73DC-458C-8FF7-8EE75AF2DC69}"/>
    <dgm:cxn modelId="{489D3976-8CF5-4D2D-AEC0-FF2824A0E067}" type="presOf" srcId="{58E1D6C0-5C3F-41FF-BAEE-FF0F28FB8860}" destId="{D4C63301-D78D-4925-A274-6F9B2049903C}" srcOrd="0" destOrd="0" presId="urn:microsoft.com/office/officeart/2005/8/layout/vProcess5"/>
    <dgm:cxn modelId="{EB2A8556-550E-42E4-A647-524643EA22F4}" type="presOf" srcId="{EDEA6362-115B-42D1-A581-DE7516E011FD}" destId="{C4599E53-1ABF-4E70-AA0E-9F42422309CF}" srcOrd="1" destOrd="0" presId="urn:microsoft.com/office/officeart/2005/8/layout/vProcess5"/>
    <dgm:cxn modelId="{E2FDD256-4E23-4FC9-91ED-C560BE4E75B4}" srcId="{D27E558D-492F-45EB-8F20-DC217B86A4F0}" destId="{F43283C8-ED4D-4A5C-86E7-AE2686264922}" srcOrd="4" destOrd="0" parTransId="{C70D786F-EFD2-4DCD-8191-81D23F31A6F9}" sibTransId="{78E195D7-7565-4A39-B7B7-3DCDF6357F35}"/>
    <dgm:cxn modelId="{283CC29D-3184-46D7-BB13-EA671DE34832}" type="presOf" srcId="{F43283C8-ED4D-4A5C-86E7-AE2686264922}" destId="{F6E3D972-2786-483B-A1CC-6AF18ACDD434}" srcOrd="1" destOrd="0" presId="urn:microsoft.com/office/officeart/2005/8/layout/vProcess5"/>
    <dgm:cxn modelId="{DB51F3AD-545D-46DA-AA99-EE91D898D884}" type="presOf" srcId="{6892768E-45CE-4ADB-B99B-93CEC48CA7E4}" destId="{EDFEE5B5-4343-4022-BA65-EE859027B2E0}" srcOrd="0" destOrd="0" presId="urn:microsoft.com/office/officeart/2005/8/layout/vProcess5"/>
    <dgm:cxn modelId="{BA5804CD-5395-426D-87A5-7EA1E95E98D9}" type="presOf" srcId="{7EC45586-BEB4-4037-AAB1-F379CA79BDD8}" destId="{7AFF5F59-B395-4471-85D7-DE73B950CC5F}" srcOrd="1" destOrd="0" presId="urn:microsoft.com/office/officeart/2005/8/layout/vProcess5"/>
    <dgm:cxn modelId="{96BE7ECE-D177-439C-9629-B124AB907D1C}" srcId="{D27E558D-492F-45EB-8F20-DC217B86A4F0}" destId="{EDEA6362-115B-42D1-A581-DE7516E011FD}" srcOrd="2" destOrd="0" parTransId="{21042C86-EEFC-4BFA-9B5B-27212802B13D}" sibTransId="{F349B6D6-D1D9-4943-A5BC-AA5D5F77F922}"/>
    <dgm:cxn modelId="{B06BA3D3-9BDA-43BC-A324-E9756EFB2A3C}" srcId="{D27E558D-492F-45EB-8F20-DC217B86A4F0}" destId="{58E1D6C0-5C3F-41FF-BAEE-FF0F28FB8860}" srcOrd="3" destOrd="0" parTransId="{30B72D35-BA7F-42A5-8E02-4C843EB1D519}" sibTransId="{CDBFF84D-0043-4E66-BDF3-8E3E8D38BDEB}"/>
    <dgm:cxn modelId="{C99270E6-C979-4466-A322-0D1A3C85D6FE}" type="presOf" srcId="{CDBFF84D-0043-4E66-BDF3-8E3E8D38BDEB}" destId="{AD64CBAE-6F81-4D1C-9276-A73D5C24F7B7}" srcOrd="0" destOrd="0" presId="urn:microsoft.com/office/officeart/2005/8/layout/vProcess5"/>
    <dgm:cxn modelId="{B16A81FA-672E-4780-9D30-0837680FEFAE}" type="presOf" srcId="{A2940FB8-741F-4DFA-A25D-02024FB144DB}" destId="{F5DAC25E-FAFC-456A-B68F-901B95E18DCE}" srcOrd="0" destOrd="0" presId="urn:microsoft.com/office/officeart/2005/8/layout/vProcess5"/>
    <dgm:cxn modelId="{F8CBD03A-5CE1-4F3F-A81A-3A2DF6594A08}" type="presParOf" srcId="{3AEEEACD-38F5-4322-A782-FF1BB9AB578F}" destId="{515A89F7-41D5-4123-ADED-2AA2FA9DA278}" srcOrd="0" destOrd="0" presId="urn:microsoft.com/office/officeart/2005/8/layout/vProcess5"/>
    <dgm:cxn modelId="{46D33589-B090-430A-820F-545E8694B743}" type="presParOf" srcId="{3AEEEACD-38F5-4322-A782-FF1BB9AB578F}" destId="{A9A37FB7-C4AA-411C-AF69-2D11E4F52399}" srcOrd="1" destOrd="0" presId="urn:microsoft.com/office/officeart/2005/8/layout/vProcess5"/>
    <dgm:cxn modelId="{D935D5A9-3E00-4776-BACB-75D3061BC024}" type="presParOf" srcId="{3AEEEACD-38F5-4322-A782-FF1BB9AB578F}" destId="{EDFEE5B5-4343-4022-BA65-EE859027B2E0}" srcOrd="2" destOrd="0" presId="urn:microsoft.com/office/officeart/2005/8/layout/vProcess5"/>
    <dgm:cxn modelId="{CF329783-8FCE-4237-A189-AE00291C5D41}" type="presParOf" srcId="{3AEEEACD-38F5-4322-A782-FF1BB9AB578F}" destId="{98DE8128-4C8E-4079-B929-85545BBD761B}" srcOrd="3" destOrd="0" presId="urn:microsoft.com/office/officeart/2005/8/layout/vProcess5"/>
    <dgm:cxn modelId="{D4C1BBA1-2F5E-43ED-AA86-1DD91ABCDBE6}" type="presParOf" srcId="{3AEEEACD-38F5-4322-A782-FF1BB9AB578F}" destId="{D4C63301-D78D-4925-A274-6F9B2049903C}" srcOrd="4" destOrd="0" presId="urn:microsoft.com/office/officeart/2005/8/layout/vProcess5"/>
    <dgm:cxn modelId="{6B8611A5-4BEA-42B5-940B-0F55DED36C23}" type="presParOf" srcId="{3AEEEACD-38F5-4322-A782-FF1BB9AB578F}" destId="{01012E12-B49E-4008-9AD5-FDD3B6A941A8}" srcOrd="5" destOrd="0" presId="urn:microsoft.com/office/officeart/2005/8/layout/vProcess5"/>
    <dgm:cxn modelId="{DC6600E9-588F-4737-8680-560CAD74B342}" type="presParOf" srcId="{3AEEEACD-38F5-4322-A782-FF1BB9AB578F}" destId="{F5DAC25E-FAFC-456A-B68F-901B95E18DCE}" srcOrd="6" destOrd="0" presId="urn:microsoft.com/office/officeart/2005/8/layout/vProcess5"/>
    <dgm:cxn modelId="{C9FF5DF5-C8FE-47AD-B39E-81E31CD1D7FC}" type="presParOf" srcId="{3AEEEACD-38F5-4322-A782-FF1BB9AB578F}" destId="{EB2278BA-843C-457E-9D63-14B0AB1ED255}" srcOrd="7" destOrd="0" presId="urn:microsoft.com/office/officeart/2005/8/layout/vProcess5"/>
    <dgm:cxn modelId="{C0A43A8A-B8B9-4FAD-ACC2-A63866572CCA}" type="presParOf" srcId="{3AEEEACD-38F5-4322-A782-FF1BB9AB578F}" destId="{6E446085-75A2-41F0-958C-095C7CCBECDF}" srcOrd="8" destOrd="0" presId="urn:microsoft.com/office/officeart/2005/8/layout/vProcess5"/>
    <dgm:cxn modelId="{62E32440-D2E8-4223-A126-BD419BC71001}" type="presParOf" srcId="{3AEEEACD-38F5-4322-A782-FF1BB9AB578F}" destId="{AD64CBAE-6F81-4D1C-9276-A73D5C24F7B7}" srcOrd="9" destOrd="0" presId="urn:microsoft.com/office/officeart/2005/8/layout/vProcess5"/>
    <dgm:cxn modelId="{6B93670E-C2E3-40CA-91CC-ECDECB9998D3}" type="presParOf" srcId="{3AEEEACD-38F5-4322-A782-FF1BB9AB578F}" destId="{7AFF5F59-B395-4471-85D7-DE73B950CC5F}" srcOrd="10" destOrd="0" presId="urn:microsoft.com/office/officeart/2005/8/layout/vProcess5"/>
    <dgm:cxn modelId="{E9FB1029-55A8-4970-A447-DFC456732F1A}" type="presParOf" srcId="{3AEEEACD-38F5-4322-A782-FF1BB9AB578F}" destId="{DA88346F-6FD3-4CF3-B967-3A7F9EC4C7B2}" srcOrd="11" destOrd="0" presId="urn:microsoft.com/office/officeart/2005/8/layout/vProcess5"/>
    <dgm:cxn modelId="{736A5654-40EA-4CB4-B1FD-830009504798}" type="presParOf" srcId="{3AEEEACD-38F5-4322-A782-FF1BB9AB578F}" destId="{C4599E53-1ABF-4E70-AA0E-9F42422309CF}" srcOrd="12" destOrd="0" presId="urn:microsoft.com/office/officeart/2005/8/layout/vProcess5"/>
    <dgm:cxn modelId="{AC596A07-B97C-4B2D-A4E5-F754D3C2BC64}" type="presParOf" srcId="{3AEEEACD-38F5-4322-A782-FF1BB9AB578F}" destId="{E19015A8-A87C-4494-A4A0-3295C1C2E7C9}" srcOrd="13" destOrd="0" presId="urn:microsoft.com/office/officeart/2005/8/layout/vProcess5"/>
    <dgm:cxn modelId="{F242972E-FAAE-437B-9D44-5F8EDCA7A918}" type="presParOf" srcId="{3AEEEACD-38F5-4322-A782-FF1BB9AB578F}" destId="{F6E3D972-2786-483B-A1CC-6AF18ACDD434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5334B4E-01D1-45B5-8DEF-032666224E25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ru-RU"/>
        </a:p>
      </dgm:t>
    </dgm:pt>
    <dgm:pt modelId="{5974ABCA-536D-4E55-BCDB-8DE1185E0703}">
      <dgm:prSet phldr="0" custT="1"/>
      <dgm:spPr/>
      <dgm:t>
        <a:bodyPr/>
        <a:lstStyle/>
        <a:p>
          <a:pPr rtl="0"/>
          <a:r>
            <a:rPr lang="ru-RU" sz="2200" dirty="0">
              <a:latin typeface="+mn-lt"/>
            </a:rPr>
            <a:t>Объединение всех дополнительных признаков в один dataframe</a:t>
          </a:r>
        </a:p>
      </dgm:t>
    </dgm:pt>
    <dgm:pt modelId="{D272D513-0E84-4E81-A8F9-7D91D8FD5D3D}" type="parTrans" cxnId="{234BA574-EB1F-4555-A0BD-1D0D22257011}">
      <dgm:prSet/>
      <dgm:spPr/>
      <dgm:t>
        <a:bodyPr/>
        <a:lstStyle/>
        <a:p>
          <a:endParaRPr lang="ru-RU"/>
        </a:p>
      </dgm:t>
    </dgm:pt>
    <dgm:pt modelId="{AE369545-83B6-4438-9798-624850EDCD1F}" type="sibTrans" cxnId="{234BA574-EB1F-4555-A0BD-1D0D22257011}">
      <dgm:prSet/>
      <dgm:spPr/>
      <dgm:t>
        <a:bodyPr/>
        <a:lstStyle/>
        <a:p>
          <a:endParaRPr lang="ru-RU"/>
        </a:p>
      </dgm:t>
    </dgm:pt>
    <dgm:pt modelId="{372C5B87-C016-49C7-9683-E43FA08C2475}">
      <dgm:prSet custT="1"/>
      <dgm:spPr/>
      <dgm:t>
        <a:bodyPr/>
        <a:lstStyle/>
        <a:p>
          <a:pPr rtl="0"/>
          <a:r>
            <a:rPr lang="ru-RU" sz="2200" b="0" i="0" baseline="0" dirty="0">
              <a:latin typeface="+mn-lt"/>
            </a:rPr>
            <a:t>Удаление низкокачественных колонок (</a:t>
          </a:r>
          <a:r>
            <a:rPr lang="en-US" sz="2200" b="0" i="0" baseline="0" dirty="0">
              <a:latin typeface="+mn-lt"/>
            </a:rPr>
            <a:t>&lt; 70%</a:t>
          </a:r>
          <a:r>
            <a:rPr lang="ru-RU" sz="2200" b="0" i="0" baseline="0" dirty="0">
              <a:latin typeface="+mn-lt"/>
            </a:rPr>
            <a:t>)</a:t>
          </a:r>
          <a:endParaRPr lang="ru-RU" sz="2200" dirty="0">
            <a:latin typeface="CoFo Sans"/>
          </a:endParaRPr>
        </a:p>
      </dgm:t>
    </dgm:pt>
    <dgm:pt modelId="{98381A72-075E-43CA-B6F6-7493C6B34CAB}" type="parTrans" cxnId="{1D6834ED-E782-4F82-8660-C1E05B0F69BC}">
      <dgm:prSet/>
      <dgm:spPr/>
      <dgm:t>
        <a:bodyPr/>
        <a:lstStyle/>
        <a:p>
          <a:endParaRPr lang="ru-RU"/>
        </a:p>
      </dgm:t>
    </dgm:pt>
    <dgm:pt modelId="{8AF824CF-84F6-489E-BC6A-BBAA2FA16428}" type="sibTrans" cxnId="{1D6834ED-E782-4F82-8660-C1E05B0F69BC}">
      <dgm:prSet/>
      <dgm:spPr/>
      <dgm:t>
        <a:bodyPr/>
        <a:lstStyle/>
        <a:p>
          <a:endParaRPr lang="ru-RU"/>
        </a:p>
      </dgm:t>
    </dgm:pt>
    <dgm:pt modelId="{D157105C-6E49-4FA0-9E23-0FB9A45FB06C}">
      <dgm:prSet phldr="0" custT="1"/>
      <dgm:spPr/>
      <dgm:t>
        <a:bodyPr/>
        <a:lstStyle/>
        <a:p>
          <a:pPr rtl="0"/>
          <a:r>
            <a:rPr lang="ru-RU" sz="2200" dirty="0">
              <a:latin typeface="+mn-lt"/>
              <a:ea typeface="+mn-lt"/>
              <a:cs typeface="+mn-lt"/>
            </a:rPr>
            <a:t>Делим готовый </a:t>
          </a:r>
          <a:r>
            <a:rPr lang="ru-RU" sz="2200" dirty="0" err="1">
              <a:latin typeface="+mn-lt"/>
              <a:ea typeface="+mn-lt"/>
              <a:cs typeface="+mn-lt"/>
            </a:rPr>
            <a:t>dataframe</a:t>
          </a:r>
          <a:r>
            <a:rPr lang="ru-RU" sz="2200" dirty="0">
              <a:latin typeface="+mn-lt"/>
              <a:ea typeface="+mn-lt"/>
              <a:cs typeface="+mn-lt"/>
            </a:rPr>
            <a:t> на обучающий и тестовый</a:t>
          </a:r>
        </a:p>
      </dgm:t>
    </dgm:pt>
    <dgm:pt modelId="{67FA3062-E956-41C3-9B9F-5A0DD7B8600F}" type="parTrans" cxnId="{C0144588-8EE2-4C19-9D93-CA8C287AED93}">
      <dgm:prSet/>
      <dgm:spPr/>
      <dgm:t>
        <a:bodyPr/>
        <a:lstStyle/>
        <a:p>
          <a:endParaRPr lang="ru-RU"/>
        </a:p>
      </dgm:t>
    </dgm:pt>
    <dgm:pt modelId="{A00A8B5C-07C4-41AD-896C-4B2ECE49C723}" type="sibTrans" cxnId="{C0144588-8EE2-4C19-9D93-CA8C287AED93}">
      <dgm:prSet/>
      <dgm:spPr/>
      <dgm:t>
        <a:bodyPr/>
        <a:lstStyle/>
        <a:p>
          <a:endParaRPr lang="ru-RU"/>
        </a:p>
      </dgm:t>
    </dgm:pt>
    <dgm:pt modelId="{1D03DB94-77CD-4B25-A603-5120FE1943EE}">
      <dgm:prSet phldr="0" custT="1"/>
      <dgm:spPr/>
      <dgm:t>
        <a:bodyPr/>
        <a:lstStyle/>
        <a:p>
          <a:pPr rtl="0"/>
          <a:r>
            <a:rPr lang="ru-RU" sz="2200" b="0" i="0" baseline="0" dirty="0">
              <a:latin typeface="+mn-lt"/>
            </a:rPr>
            <a:t>Объединяем дневные строки в недели  </a:t>
          </a:r>
        </a:p>
      </dgm:t>
    </dgm:pt>
    <dgm:pt modelId="{F147D49D-8DF5-4AD6-B503-BE63633EE476}" type="parTrans" cxnId="{C2FCACEC-71A5-4AAC-88F9-FDAFFD159CB7}">
      <dgm:prSet/>
      <dgm:spPr/>
      <dgm:t>
        <a:bodyPr/>
        <a:lstStyle/>
        <a:p>
          <a:endParaRPr lang="ru-RU"/>
        </a:p>
      </dgm:t>
    </dgm:pt>
    <dgm:pt modelId="{D332ADCC-DEEF-4DEC-B575-69C110CF2468}" type="sibTrans" cxnId="{C2FCACEC-71A5-4AAC-88F9-FDAFFD159CB7}">
      <dgm:prSet/>
      <dgm:spPr/>
      <dgm:t>
        <a:bodyPr/>
        <a:lstStyle/>
        <a:p>
          <a:endParaRPr lang="ru-RU"/>
        </a:p>
      </dgm:t>
    </dgm:pt>
    <dgm:pt modelId="{78263A38-6BE0-4CF7-BB9D-C1BD57C08B1D}">
      <dgm:prSet phldr="0" custT="1"/>
      <dgm:spPr/>
      <dgm:t>
        <a:bodyPr/>
        <a:lstStyle/>
        <a:p>
          <a:pPr rtl="0"/>
          <a:r>
            <a:rPr lang="ru-RU" sz="2200" dirty="0">
              <a:latin typeface="+mn-lt"/>
              <a:ea typeface="+mn-lt"/>
              <a:cs typeface="+mn-lt"/>
            </a:rPr>
            <a:t>Заполняем пропуски методом соседних данных</a:t>
          </a:r>
        </a:p>
      </dgm:t>
    </dgm:pt>
    <dgm:pt modelId="{92F95BD3-AF50-47C1-A39E-2A6A1573D1A1}" type="parTrans" cxnId="{06E4F523-41BA-4C1C-8B25-BC2255275A9E}">
      <dgm:prSet/>
      <dgm:spPr/>
      <dgm:t>
        <a:bodyPr/>
        <a:lstStyle/>
        <a:p>
          <a:endParaRPr lang="ru-RU"/>
        </a:p>
      </dgm:t>
    </dgm:pt>
    <dgm:pt modelId="{87469104-8DBF-4949-A117-37556750957B}" type="sibTrans" cxnId="{06E4F523-41BA-4C1C-8B25-BC2255275A9E}">
      <dgm:prSet/>
      <dgm:spPr/>
      <dgm:t>
        <a:bodyPr/>
        <a:lstStyle/>
        <a:p>
          <a:endParaRPr lang="ru-RU"/>
        </a:p>
      </dgm:t>
    </dgm:pt>
    <dgm:pt modelId="{DE9A3A6E-3C07-48CC-9CAD-80E181638008}">
      <dgm:prSet phldr="0" custT="1"/>
      <dgm:spPr/>
      <dgm:t>
        <a:bodyPr/>
        <a:lstStyle/>
        <a:p>
          <a:pPr rtl="0"/>
          <a:r>
            <a:rPr lang="ru-RU" sz="2200" dirty="0">
              <a:latin typeface="+mn-lt"/>
              <a:ea typeface="+mn-lt"/>
              <a:cs typeface="+mn-lt"/>
            </a:rPr>
            <a:t>Обрабатываем шумы</a:t>
          </a:r>
          <a:endParaRPr lang="ru-RU" sz="2200" dirty="0">
            <a:latin typeface="CoFo Sans"/>
            <a:ea typeface="+mn-lt"/>
            <a:cs typeface="+mn-lt"/>
          </a:endParaRPr>
        </a:p>
      </dgm:t>
    </dgm:pt>
    <dgm:pt modelId="{1AB626FF-C8FF-4D99-B242-BFE38E9DCC9F}" type="parTrans" cxnId="{F8DE838D-AE08-4C83-BF08-83F55BFC47D3}">
      <dgm:prSet/>
      <dgm:spPr/>
      <dgm:t>
        <a:bodyPr/>
        <a:lstStyle/>
        <a:p>
          <a:endParaRPr lang="en-PH"/>
        </a:p>
      </dgm:t>
    </dgm:pt>
    <dgm:pt modelId="{C14CEC4F-336F-4779-A3E4-F20054B3DB7B}" type="sibTrans" cxnId="{F8DE838D-AE08-4C83-BF08-83F55BFC47D3}">
      <dgm:prSet/>
      <dgm:spPr/>
      <dgm:t>
        <a:bodyPr/>
        <a:lstStyle/>
        <a:p>
          <a:endParaRPr lang="en-PH"/>
        </a:p>
      </dgm:t>
    </dgm:pt>
    <dgm:pt modelId="{A195C863-EDFE-4B08-A0BA-4BA28CFAA159}" type="pres">
      <dgm:prSet presAssocID="{75334B4E-01D1-45B5-8DEF-032666224E25}" presName="linear" presStyleCnt="0">
        <dgm:presLayoutVars>
          <dgm:animLvl val="lvl"/>
          <dgm:resizeHandles val="exact"/>
        </dgm:presLayoutVars>
      </dgm:prSet>
      <dgm:spPr/>
    </dgm:pt>
    <dgm:pt modelId="{055D4408-6DD1-4E3C-9496-33BCFA59FE36}" type="pres">
      <dgm:prSet presAssocID="{5974ABCA-536D-4E55-BCDB-8DE1185E0703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8DFDE671-07F5-4CCC-9E9D-A45D691D6CF6}" type="pres">
      <dgm:prSet presAssocID="{AE369545-83B6-4438-9798-624850EDCD1F}" presName="spacer" presStyleCnt="0"/>
      <dgm:spPr/>
    </dgm:pt>
    <dgm:pt modelId="{288564AB-DD58-4EBE-B6B9-63C82DCC114A}" type="pres">
      <dgm:prSet presAssocID="{1D03DB94-77CD-4B25-A603-5120FE1943EE}" presName="parentText" presStyleLbl="node1" presStyleIdx="1" presStyleCnt="6" custLinFactNeighborX="-672">
        <dgm:presLayoutVars>
          <dgm:chMax val="0"/>
          <dgm:bulletEnabled val="1"/>
        </dgm:presLayoutVars>
      </dgm:prSet>
      <dgm:spPr/>
    </dgm:pt>
    <dgm:pt modelId="{C0D4F5EB-5E05-4530-9ACB-89BFD228AAE1}" type="pres">
      <dgm:prSet presAssocID="{D332ADCC-DEEF-4DEC-B575-69C110CF2468}" presName="spacer" presStyleCnt="0"/>
      <dgm:spPr/>
    </dgm:pt>
    <dgm:pt modelId="{54F93E60-3F89-4FCC-BC7A-19D2BC25F68D}" type="pres">
      <dgm:prSet presAssocID="{372C5B87-C016-49C7-9683-E43FA08C247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49A12002-9C97-4093-9605-BF8029970278}" type="pres">
      <dgm:prSet presAssocID="{8AF824CF-84F6-489E-BC6A-BBAA2FA16428}" presName="spacer" presStyleCnt="0"/>
      <dgm:spPr/>
    </dgm:pt>
    <dgm:pt modelId="{931E1C69-6BA1-48AE-9DE5-B7114432372C}" type="pres">
      <dgm:prSet presAssocID="{78263A38-6BE0-4CF7-BB9D-C1BD57C08B1D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050B4512-7DD7-4AEA-85C8-9C170B4664F5}" type="pres">
      <dgm:prSet presAssocID="{87469104-8DBF-4949-A117-37556750957B}" presName="spacer" presStyleCnt="0"/>
      <dgm:spPr/>
    </dgm:pt>
    <dgm:pt modelId="{8CA1BC9F-6EC4-4F0F-B630-919EFC372CE3}" type="pres">
      <dgm:prSet presAssocID="{DE9A3A6E-3C07-48CC-9CAD-80E181638008}" presName="parentText" presStyleLbl="node1" presStyleIdx="4" presStyleCnt="6" custLinFactNeighborX="-672" custLinFactNeighborY="-24247">
        <dgm:presLayoutVars>
          <dgm:chMax val="0"/>
          <dgm:bulletEnabled val="1"/>
        </dgm:presLayoutVars>
      </dgm:prSet>
      <dgm:spPr/>
    </dgm:pt>
    <dgm:pt modelId="{C239A6E2-82EA-46B9-A308-46BC292B7371}" type="pres">
      <dgm:prSet presAssocID="{C14CEC4F-336F-4779-A3E4-F20054B3DB7B}" presName="spacer" presStyleCnt="0"/>
      <dgm:spPr/>
    </dgm:pt>
    <dgm:pt modelId="{79643739-1E69-4350-AC45-D4E04CC50E89}" type="pres">
      <dgm:prSet presAssocID="{D157105C-6E49-4FA0-9E23-0FB9A45FB06C}" presName="parentText" presStyleLbl="node1" presStyleIdx="5" presStyleCnt="6" custLinFactY="3865" custLinFactNeighborX="325" custLinFactNeighborY="100000">
        <dgm:presLayoutVars>
          <dgm:chMax val="0"/>
          <dgm:bulletEnabled val="1"/>
        </dgm:presLayoutVars>
      </dgm:prSet>
      <dgm:spPr/>
    </dgm:pt>
  </dgm:ptLst>
  <dgm:cxnLst>
    <dgm:cxn modelId="{658DDC00-4F78-45BA-96C3-D417013F9D83}" type="presOf" srcId="{5974ABCA-536D-4E55-BCDB-8DE1185E0703}" destId="{055D4408-6DD1-4E3C-9496-33BCFA59FE36}" srcOrd="0" destOrd="0" presId="urn:microsoft.com/office/officeart/2005/8/layout/vList2"/>
    <dgm:cxn modelId="{D95C3D1C-D057-4400-8953-5B8912429EE7}" type="presOf" srcId="{78263A38-6BE0-4CF7-BB9D-C1BD57C08B1D}" destId="{931E1C69-6BA1-48AE-9DE5-B7114432372C}" srcOrd="0" destOrd="0" presId="urn:microsoft.com/office/officeart/2005/8/layout/vList2"/>
    <dgm:cxn modelId="{7EBCD322-5489-47C0-B734-76FE13ACF918}" type="presOf" srcId="{75334B4E-01D1-45B5-8DEF-032666224E25}" destId="{A195C863-EDFE-4B08-A0BA-4BA28CFAA159}" srcOrd="0" destOrd="0" presId="urn:microsoft.com/office/officeart/2005/8/layout/vList2"/>
    <dgm:cxn modelId="{06E4F523-41BA-4C1C-8B25-BC2255275A9E}" srcId="{75334B4E-01D1-45B5-8DEF-032666224E25}" destId="{78263A38-6BE0-4CF7-BB9D-C1BD57C08B1D}" srcOrd="3" destOrd="0" parTransId="{92F95BD3-AF50-47C1-A39E-2A6A1573D1A1}" sibTransId="{87469104-8DBF-4949-A117-37556750957B}"/>
    <dgm:cxn modelId="{BA49852D-8AD1-4DCD-A389-D7AD00D79DFA}" type="presOf" srcId="{D157105C-6E49-4FA0-9E23-0FB9A45FB06C}" destId="{79643739-1E69-4350-AC45-D4E04CC50E89}" srcOrd="0" destOrd="0" presId="urn:microsoft.com/office/officeart/2005/8/layout/vList2"/>
    <dgm:cxn modelId="{234BA574-EB1F-4555-A0BD-1D0D22257011}" srcId="{75334B4E-01D1-45B5-8DEF-032666224E25}" destId="{5974ABCA-536D-4E55-BCDB-8DE1185E0703}" srcOrd="0" destOrd="0" parTransId="{D272D513-0E84-4E81-A8F9-7D91D8FD5D3D}" sibTransId="{AE369545-83B6-4438-9798-624850EDCD1F}"/>
    <dgm:cxn modelId="{7B7CC956-DC18-4547-9FD4-6DEAB0F1D4E8}" type="presOf" srcId="{372C5B87-C016-49C7-9683-E43FA08C2475}" destId="{54F93E60-3F89-4FCC-BC7A-19D2BC25F68D}" srcOrd="0" destOrd="0" presId="urn:microsoft.com/office/officeart/2005/8/layout/vList2"/>
    <dgm:cxn modelId="{C0144588-8EE2-4C19-9D93-CA8C287AED93}" srcId="{75334B4E-01D1-45B5-8DEF-032666224E25}" destId="{D157105C-6E49-4FA0-9E23-0FB9A45FB06C}" srcOrd="5" destOrd="0" parTransId="{67FA3062-E956-41C3-9B9F-5A0DD7B8600F}" sibTransId="{A00A8B5C-07C4-41AD-896C-4B2ECE49C723}"/>
    <dgm:cxn modelId="{F8DE838D-AE08-4C83-BF08-83F55BFC47D3}" srcId="{75334B4E-01D1-45B5-8DEF-032666224E25}" destId="{DE9A3A6E-3C07-48CC-9CAD-80E181638008}" srcOrd="4" destOrd="0" parTransId="{1AB626FF-C8FF-4D99-B242-BFE38E9DCC9F}" sibTransId="{C14CEC4F-336F-4779-A3E4-F20054B3DB7B}"/>
    <dgm:cxn modelId="{A7F78BB2-9D19-4930-9885-23CAE5931D6B}" type="presOf" srcId="{1D03DB94-77CD-4B25-A603-5120FE1943EE}" destId="{288564AB-DD58-4EBE-B6B9-63C82DCC114A}" srcOrd="0" destOrd="0" presId="urn:microsoft.com/office/officeart/2005/8/layout/vList2"/>
    <dgm:cxn modelId="{D8045BC4-8197-443B-95BD-58A52DFA5B23}" type="presOf" srcId="{DE9A3A6E-3C07-48CC-9CAD-80E181638008}" destId="{8CA1BC9F-6EC4-4F0F-B630-919EFC372CE3}" srcOrd="0" destOrd="0" presId="urn:microsoft.com/office/officeart/2005/8/layout/vList2"/>
    <dgm:cxn modelId="{C2FCACEC-71A5-4AAC-88F9-FDAFFD159CB7}" srcId="{75334B4E-01D1-45B5-8DEF-032666224E25}" destId="{1D03DB94-77CD-4B25-A603-5120FE1943EE}" srcOrd="1" destOrd="0" parTransId="{F147D49D-8DF5-4AD6-B503-BE63633EE476}" sibTransId="{D332ADCC-DEEF-4DEC-B575-69C110CF2468}"/>
    <dgm:cxn modelId="{1D6834ED-E782-4F82-8660-C1E05B0F69BC}" srcId="{75334B4E-01D1-45B5-8DEF-032666224E25}" destId="{372C5B87-C016-49C7-9683-E43FA08C2475}" srcOrd="2" destOrd="0" parTransId="{98381A72-075E-43CA-B6F6-7493C6B34CAB}" sibTransId="{8AF824CF-84F6-489E-BC6A-BBAA2FA16428}"/>
    <dgm:cxn modelId="{FC07FC5E-AE5B-47EA-AD9B-F45093BFEA45}" type="presParOf" srcId="{A195C863-EDFE-4B08-A0BA-4BA28CFAA159}" destId="{055D4408-6DD1-4E3C-9496-33BCFA59FE36}" srcOrd="0" destOrd="0" presId="urn:microsoft.com/office/officeart/2005/8/layout/vList2"/>
    <dgm:cxn modelId="{CAF266A6-08B2-47AF-A6FA-54A5F4D478A8}" type="presParOf" srcId="{A195C863-EDFE-4B08-A0BA-4BA28CFAA159}" destId="{8DFDE671-07F5-4CCC-9E9D-A45D691D6CF6}" srcOrd="1" destOrd="0" presId="urn:microsoft.com/office/officeart/2005/8/layout/vList2"/>
    <dgm:cxn modelId="{C7575EEF-2A66-4D82-8B2A-8A9FBCFA89CD}" type="presParOf" srcId="{A195C863-EDFE-4B08-A0BA-4BA28CFAA159}" destId="{288564AB-DD58-4EBE-B6B9-63C82DCC114A}" srcOrd="2" destOrd="0" presId="urn:microsoft.com/office/officeart/2005/8/layout/vList2"/>
    <dgm:cxn modelId="{37D2A0DF-7015-4FA6-A2C3-DF4F21DCD341}" type="presParOf" srcId="{A195C863-EDFE-4B08-A0BA-4BA28CFAA159}" destId="{C0D4F5EB-5E05-4530-9ACB-89BFD228AAE1}" srcOrd="3" destOrd="0" presId="urn:microsoft.com/office/officeart/2005/8/layout/vList2"/>
    <dgm:cxn modelId="{3085397B-77C5-498B-BB60-BF867A322BC6}" type="presParOf" srcId="{A195C863-EDFE-4B08-A0BA-4BA28CFAA159}" destId="{54F93E60-3F89-4FCC-BC7A-19D2BC25F68D}" srcOrd="4" destOrd="0" presId="urn:microsoft.com/office/officeart/2005/8/layout/vList2"/>
    <dgm:cxn modelId="{4EAD3610-262F-4CE4-A193-4BB429598230}" type="presParOf" srcId="{A195C863-EDFE-4B08-A0BA-4BA28CFAA159}" destId="{49A12002-9C97-4093-9605-BF8029970278}" srcOrd="5" destOrd="0" presId="urn:microsoft.com/office/officeart/2005/8/layout/vList2"/>
    <dgm:cxn modelId="{5DC62D12-A59A-4206-BC96-0588F39A6F91}" type="presParOf" srcId="{A195C863-EDFE-4B08-A0BA-4BA28CFAA159}" destId="{931E1C69-6BA1-48AE-9DE5-B7114432372C}" srcOrd="6" destOrd="0" presId="urn:microsoft.com/office/officeart/2005/8/layout/vList2"/>
    <dgm:cxn modelId="{2598342D-5083-4DD4-9B3F-C4C16D26EFC6}" type="presParOf" srcId="{A195C863-EDFE-4B08-A0BA-4BA28CFAA159}" destId="{050B4512-7DD7-4AEA-85C8-9C170B4664F5}" srcOrd="7" destOrd="0" presId="urn:microsoft.com/office/officeart/2005/8/layout/vList2"/>
    <dgm:cxn modelId="{D7D9A811-7C71-400B-8188-3C789D467A07}" type="presParOf" srcId="{A195C863-EDFE-4B08-A0BA-4BA28CFAA159}" destId="{8CA1BC9F-6EC4-4F0F-B630-919EFC372CE3}" srcOrd="8" destOrd="0" presId="urn:microsoft.com/office/officeart/2005/8/layout/vList2"/>
    <dgm:cxn modelId="{CD68B87C-221F-4B2E-84A2-2820D52129B4}" type="presParOf" srcId="{A195C863-EDFE-4B08-A0BA-4BA28CFAA159}" destId="{C239A6E2-82EA-46B9-A308-46BC292B7371}" srcOrd="9" destOrd="0" presId="urn:microsoft.com/office/officeart/2005/8/layout/vList2"/>
    <dgm:cxn modelId="{66012147-0FDF-486D-BEFE-B32FAB136D9D}" type="presParOf" srcId="{A195C863-EDFE-4B08-A0BA-4BA28CFAA159}" destId="{79643739-1E69-4350-AC45-D4E04CC50E89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CEA2DC-6EE6-4924-AE63-95844874AB7D}">
      <dsp:nvSpPr>
        <dsp:cNvPr id="0" name=""/>
        <dsp:cNvSpPr/>
      </dsp:nvSpPr>
      <dsp:spPr>
        <a:xfrm>
          <a:off x="7853" y="0"/>
          <a:ext cx="3175453" cy="216963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>
              <a:latin typeface="CoFo Sans"/>
            </a:rPr>
            <a:t>Избежание переплат за покупку нужного объема</a:t>
          </a:r>
          <a:endParaRPr lang="ru-RU" sz="3000" kern="1200"/>
        </a:p>
      </dsp:txBody>
      <dsp:txXfrm>
        <a:off x="71399" y="63546"/>
        <a:ext cx="3048361" cy="2042540"/>
      </dsp:txXfrm>
    </dsp:sp>
    <dsp:sp modelId="{E83067C5-CF98-443B-8FD4-E5096CE2AE7C}">
      <dsp:nvSpPr>
        <dsp:cNvPr id="0" name=""/>
        <dsp:cNvSpPr/>
      </dsp:nvSpPr>
      <dsp:spPr>
        <a:xfrm>
          <a:off x="3716782" y="0"/>
          <a:ext cx="3175453" cy="216963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>
              <a:latin typeface="CoFo Sans"/>
            </a:rPr>
            <a:t>Исследование рынка </a:t>
          </a:r>
          <a:endParaRPr lang="ru-RU" sz="3000" kern="1200"/>
        </a:p>
      </dsp:txBody>
      <dsp:txXfrm>
        <a:off x="3780328" y="63546"/>
        <a:ext cx="3048361" cy="2042540"/>
      </dsp:txXfrm>
    </dsp:sp>
    <dsp:sp modelId="{F1D043FD-0117-4BFD-985F-7527F748244B}">
      <dsp:nvSpPr>
        <dsp:cNvPr id="0" name=""/>
        <dsp:cNvSpPr/>
      </dsp:nvSpPr>
      <dsp:spPr>
        <a:xfrm>
          <a:off x="7425712" y="0"/>
          <a:ext cx="3175453" cy="216963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>
              <a:latin typeface="CoFo Sans"/>
            </a:rPr>
            <a:t>Предугадывание цены для подготовки бюджета </a:t>
          </a:r>
          <a:endParaRPr lang="ru-RU" sz="3000" kern="1200"/>
        </a:p>
      </dsp:txBody>
      <dsp:txXfrm>
        <a:off x="7489258" y="63546"/>
        <a:ext cx="3048361" cy="20425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A37FB7-C4AA-411C-AF69-2D11E4F52399}">
      <dsp:nvSpPr>
        <dsp:cNvPr id="0" name=""/>
        <dsp:cNvSpPr/>
      </dsp:nvSpPr>
      <dsp:spPr>
        <a:xfrm>
          <a:off x="0" y="0"/>
          <a:ext cx="8228916" cy="8111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b="0" i="0" kern="1200" baseline="0" dirty="0"/>
            <a:t>Подготовка данных</a:t>
          </a:r>
          <a:endParaRPr lang="ru-RU" sz="3500" kern="1200" dirty="0"/>
        </a:p>
      </dsp:txBody>
      <dsp:txXfrm>
        <a:off x="23759" y="23759"/>
        <a:ext cx="7258669" cy="763672"/>
      </dsp:txXfrm>
    </dsp:sp>
    <dsp:sp modelId="{EDFEE5B5-4343-4022-BA65-EE859027B2E0}">
      <dsp:nvSpPr>
        <dsp:cNvPr id="0" name=""/>
        <dsp:cNvSpPr/>
      </dsp:nvSpPr>
      <dsp:spPr>
        <a:xfrm>
          <a:off x="614497" y="923855"/>
          <a:ext cx="8228916" cy="8111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b="0" i="0" kern="1200" baseline="0" dirty="0"/>
            <a:t>Предобработка данных</a:t>
          </a:r>
          <a:endParaRPr lang="ru-RU" sz="3500" kern="1200" dirty="0"/>
        </a:p>
      </dsp:txBody>
      <dsp:txXfrm>
        <a:off x="638256" y="947614"/>
        <a:ext cx="7039628" cy="763672"/>
      </dsp:txXfrm>
    </dsp:sp>
    <dsp:sp modelId="{98DE8128-4C8E-4079-B929-85545BBD761B}">
      <dsp:nvSpPr>
        <dsp:cNvPr id="0" name=""/>
        <dsp:cNvSpPr/>
      </dsp:nvSpPr>
      <dsp:spPr>
        <a:xfrm>
          <a:off x="1228994" y="1847711"/>
          <a:ext cx="8228916" cy="8111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b="0" i="0" kern="1200" baseline="0" dirty="0"/>
            <a:t>Обучение моделей</a:t>
          </a:r>
          <a:endParaRPr lang="ru-RU" sz="3500" kern="1200" dirty="0"/>
        </a:p>
      </dsp:txBody>
      <dsp:txXfrm>
        <a:off x="1252753" y="1871470"/>
        <a:ext cx="7039628" cy="763672"/>
      </dsp:txXfrm>
    </dsp:sp>
    <dsp:sp modelId="{D4C63301-D78D-4925-A274-6F9B2049903C}">
      <dsp:nvSpPr>
        <dsp:cNvPr id="0" name=""/>
        <dsp:cNvSpPr/>
      </dsp:nvSpPr>
      <dsp:spPr>
        <a:xfrm>
          <a:off x="1843491" y="2771566"/>
          <a:ext cx="8228916" cy="8111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b="0" i="0" kern="1200" baseline="0" dirty="0"/>
            <a:t>Выбор финальной модели</a:t>
          </a:r>
          <a:endParaRPr lang="ru-RU" sz="3500" kern="1200" dirty="0"/>
        </a:p>
      </dsp:txBody>
      <dsp:txXfrm>
        <a:off x="1867250" y="2795325"/>
        <a:ext cx="7039628" cy="763672"/>
      </dsp:txXfrm>
    </dsp:sp>
    <dsp:sp modelId="{01012E12-B49E-4008-9AD5-FDD3B6A941A8}">
      <dsp:nvSpPr>
        <dsp:cNvPr id="0" name=""/>
        <dsp:cNvSpPr/>
      </dsp:nvSpPr>
      <dsp:spPr>
        <a:xfrm>
          <a:off x="2457988" y="3695422"/>
          <a:ext cx="8228916" cy="8111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>
              <a:latin typeface="CoFo Sans"/>
            </a:rPr>
            <a:t>Разработка приложения</a:t>
          </a:r>
        </a:p>
      </dsp:txBody>
      <dsp:txXfrm>
        <a:off x="2481747" y="3719181"/>
        <a:ext cx="7039628" cy="763672"/>
      </dsp:txXfrm>
    </dsp:sp>
    <dsp:sp modelId="{F5DAC25E-FAFC-456A-B68F-901B95E18DCE}">
      <dsp:nvSpPr>
        <dsp:cNvPr id="0" name=""/>
        <dsp:cNvSpPr/>
      </dsp:nvSpPr>
      <dsp:spPr>
        <a:xfrm>
          <a:off x="7701643" y="592619"/>
          <a:ext cx="527273" cy="527273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400" kern="1200"/>
        </a:p>
      </dsp:txBody>
      <dsp:txXfrm>
        <a:off x="7820279" y="592619"/>
        <a:ext cx="290001" cy="396773"/>
      </dsp:txXfrm>
    </dsp:sp>
    <dsp:sp modelId="{EB2278BA-843C-457E-9D63-14B0AB1ED255}">
      <dsp:nvSpPr>
        <dsp:cNvPr id="0" name=""/>
        <dsp:cNvSpPr/>
      </dsp:nvSpPr>
      <dsp:spPr>
        <a:xfrm>
          <a:off x="8316140" y="1516475"/>
          <a:ext cx="527273" cy="527273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400" kern="1200"/>
        </a:p>
      </dsp:txBody>
      <dsp:txXfrm>
        <a:off x="8434776" y="1516475"/>
        <a:ext cx="290001" cy="396773"/>
      </dsp:txXfrm>
    </dsp:sp>
    <dsp:sp modelId="{6E446085-75A2-41F0-958C-095C7CCBECDF}">
      <dsp:nvSpPr>
        <dsp:cNvPr id="0" name=""/>
        <dsp:cNvSpPr/>
      </dsp:nvSpPr>
      <dsp:spPr>
        <a:xfrm>
          <a:off x="8930637" y="2426811"/>
          <a:ext cx="527273" cy="527273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400" kern="1200"/>
        </a:p>
      </dsp:txBody>
      <dsp:txXfrm>
        <a:off x="9049273" y="2426811"/>
        <a:ext cx="290001" cy="396773"/>
      </dsp:txXfrm>
    </dsp:sp>
    <dsp:sp modelId="{AD64CBAE-6F81-4D1C-9276-A73D5C24F7B7}">
      <dsp:nvSpPr>
        <dsp:cNvPr id="0" name=""/>
        <dsp:cNvSpPr/>
      </dsp:nvSpPr>
      <dsp:spPr>
        <a:xfrm>
          <a:off x="9545134" y="3359679"/>
          <a:ext cx="527273" cy="527273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400" kern="1200"/>
        </a:p>
      </dsp:txBody>
      <dsp:txXfrm>
        <a:off x="9663770" y="3359679"/>
        <a:ext cx="290001" cy="3967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5D4408-6DD1-4E3C-9496-33BCFA59FE36}">
      <dsp:nvSpPr>
        <dsp:cNvPr id="0" name=""/>
        <dsp:cNvSpPr/>
      </dsp:nvSpPr>
      <dsp:spPr>
        <a:xfrm>
          <a:off x="0" y="637"/>
          <a:ext cx="5680318" cy="75033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>
              <a:latin typeface="+mn-lt"/>
            </a:rPr>
            <a:t>Объединение всех дополнительных признаков в один dataframe</a:t>
          </a:r>
        </a:p>
      </dsp:txBody>
      <dsp:txXfrm>
        <a:off x="36628" y="37265"/>
        <a:ext cx="5607062" cy="677075"/>
      </dsp:txXfrm>
    </dsp:sp>
    <dsp:sp modelId="{288564AB-DD58-4EBE-B6B9-63C82DCC114A}">
      <dsp:nvSpPr>
        <dsp:cNvPr id="0" name=""/>
        <dsp:cNvSpPr/>
      </dsp:nvSpPr>
      <dsp:spPr>
        <a:xfrm>
          <a:off x="0" y="764961"/>
          <a:ext cx="5680318" cy="75033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b="0" i="0" kern="1200" baseline="0" dirty="0">
              <a:latin typeface="+mn-lt"/>
            </a:rPr>
            <a:t>Объединяем дневные строки в недели  </a:t>
          </a:r>
        </a:p>
      </dsp:txBody>
      <dsp:txXfrm>
        <a:off x="36628" y="801589"/>
        <a:ext cx="5607062" cy="677075"/>
      </dsp:txXfrm>
    </dsp:sp>
    <dsp:sp modelId="{54F93E60-3F89-4FCC-BC7A-19D2BC25F68D}">
      <dsp:nvSpPr>
        <dsp:cNvPr id="0" name=""/>
        <dsp:cNvSpPr/>
      </dsp:nvSpPr>
      <dsp:spPr>
        <a:xfrm>
          <a:off x="0" y="1529284"/>
          <a:ext cx="5680318" cy="75033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b="0" i="0" kern="1200" baseline="0" dirty="0">
              <a:latin typeface="+mn-lt"/>
            </a:rPr>
            <a:t>Удаление низкокачественных колонок (</a:t>
          </a:r>
          <a:r>
            <a:rPr lang="en-US" sz="2200" b="0" i="0" kern="1200" baseline="0" dirty="0">
              <a:latin typeface="+mn-lt"/>
            </a:rPr>
            <a:t>&lt; 70%</a:t>
          </a:r>
          <a:r>
            <a:rPr lang="ru-RU" sz="2200" b="0" i="0" kern="1200" baseline="0" dirty="0">
              <a:latin typeface="+mn-lt"/>
            </a:rPr>
            <a:t>)</a:t>
          </a:r>
          <a:endParaRPr lang="ru-RU" sz="2200" kern="1200" dirty="0">
            <a:latin typeface="CoFo Sans"/>
          </a:endParaRPr>
        </a:p>
      </dsp:txBody>
      <dsp:txXfrm>
        <a:off x="36628" y="1565912"/>
        <a:ext cx="5607062" cy="677075"/>
      </dsp:txXfrm>
    </dsp:sp>
    <dsp:sp modelId="{931E1C69-6BA1-48AE-9DE5-B7114432372C}">
      <dsp:nvSpPr>
        <dsp:cNvPr id="0" name=""/>
        <dsp:cNvSpPr/>
      </dsp:nvSpPr>
      <dsp:spPr>
        <a:xfrm>
          <a:off x="0" y="2293607"/>
          <a:ext cx="5680318" cy="75033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>
              <a:latin typeface="+mn-lt"/>
              <a:ea typeface="+mn-lt"/>
              <a:cs typeface="+mn-lt"/>
            </a:rPr>
            <a:t>Заполняем пропуски методом соседних данных</a:t>
          </a:r>
        </a:p>
      </dsp:txBody>
      <dsp:txXfrm>
        <a:off x="36628" y="2330235"/>
        <a:ext cx="5607062" cy="677075"/>
      </dsp:txXfrm>
    </dsp:sp>
    <dsp:sp modelId="{8CA1BC9F-6EC4-4F0F-B630-919EFC372CE3}">
      <dsp:nvSpPr>
        <dsp:cNvPr id="0" name=""/>
        <dsp:cNvSpPr/>
      </dsp:nvSpPr>
      <dsp:spPr>
        <a:xfrm>
          <a:off x="0" y="3054538"/>
          <a:ext cx="5680318" cy="75033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>
              <a:latin typeface="+mn-lt"/>
              <a:ea typeface="+mn-lt"/>
              <a:cs typeface="+mn-lt"/>
            </a:rPr>
            <a:t>Обрабатываем шумы</a:t>
          </a:r>
          <a:endParaRPr lang="ru-RU" sz="2200" kern="1200" dirty="0">
            <a:latin typeface="CoFo Sans"/>
            <a:ea typeface="+mn-lt"/>
            <a:cs typeface="+mn-lt"/>
          </a:endParaRPr>
        </a:p>
      </dsp:txBody>
      <dsp:txXfrm>
        <a:off x="36628" y="3091166"/>
        <a:ext cx="5607062" cy="677075"/>
      </dsp:txXfrm>
    </dsp:sp>
    <dsp:sp modelId="{79643739-1E69-4350-AC45-D4E04CC50E89}">
      <dsp:nvSpPr>
        <dsp:cNvPr id="0" name=""/>
        <dsp:cNvSpPr/>
      </dsp:nvSpPr>
      <dsp:spPr>
        <a:xfrm>
          <a:off x="0" y="3822891"/>
          <a:ext cx="5680318" cy="75033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>
              <a:latin typeface="+mn-lt"/>
              <a:ea typeface="+mn-lt"/>
              <a:cs typeface="+mn-lt"/>
            </a:rPr>
            <a:t>Делим готовый </a:t>
          </a:r>
          <a:r>
            <a:rPr lang="ru-RU" sz="2200" kern="1200" dirty="0" err="1">
              <a:latin typeface="+mn-lt"/>
              <a:ea typeface="+mn-lt"/>
              <a:cs typeface="+mn-lt"/>
            </a:rPr>
            <a:t>dataframe</a:t>
          </a:r>
          <a:r>
            <a:rPr lang="ru-RU" sz="2200" kern="1200" dirty="0">
              <a:latin typeface="+mn-lt"/>
              <a:ea typeface="+mn-lt"/>
              <a:cs typeface="+mn-lt"/>
            </a:rPr>
            <a:t> на обучающий и тестовый</a:t>
          </a:r>
        </a:p>
      </dsp:txBody>
      <dsp:txXfrm>
        <a:off x="36628" y="3859519"/>
        <a:ext cx="5607062" cy="6770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/>
              <a:t>Титульный слайд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926495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1266078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8017421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4830784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05766573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0602876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90248968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4F00684-2B93-6FAF-AFBB-6C4178F66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81119883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36F88EAA-2F71-C9BD-EB1B-EE1EC07AFF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0AEF17C-9D46-26AA-6281-8B6E28295A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18517884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3061005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2583443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/>
              <a:t>Титульный слайд второй вариант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99903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226C78E-2C54-65E2-AA7C-C8420424E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ED422AF-51ED-F4F9-77B4-DC4A5D17E6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6DD635AE-E4C9-1421-AEC0-105E0F7E9C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2D14C0D0-89B6-6A74-6906-2C95D6DCE5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320110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5BCEC65A-DA46-02A7-99E8-5FEE4E9CC084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7F84A4A9-60FE-2520-7180-81F6F86FC23D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C1A8BE5-4743-31EC-A7F7-C66CAF24BF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521E529-2908-860A-4F78-10B77A8235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7851FE6-AAF4-2CEC-958A-2C1C48D0B3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12649327-9F79-37CE-47BC-F8BE069A7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258708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AAE2923-0936-1C6B-FC22-EA847B5CE62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47EDBEE9-E665-9F53-BFA2-3CB2B0E9D6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71208C1-F287-29D9-E38A-616EDAE3D8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6513675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7863402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8739007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8456605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28124518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5D9F142B-CAF7-6662-5360-96C637D802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9E70486-66A0-B91F-1DAB-C9F57973D96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40C20FA3-2AE4-08F4-837A-EF2587D0191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F2D1FA44-219B-B0DA-65EE-B824C9A6A9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CAB0E73E-3D2E-470F-24E4-3400487E59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0D28D880-2793-A667-53F3-42C9E661720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71975432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68410281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0447639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7B7F7B2-7AFA-D467-F27A-A179684F0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err="1"/>
              <a:t>Отбивочный</a:t>
            </a:r>
            <a:r>
              <a:rPr lang="ru-RU"/>
              <a:t> слайд</a:t>
            </a:r>
          </a:p>
        </p:txBody>
      </p:sp>
    </p:spTree>
    <p:extLst>
      <p:ext uri="{BB962C8B-B14F-4D97-AF65-F5344CB8AC3E}">
        <p14:creationId xmlns:p14="http://schemas.microsoft.com/office/powerpoint/2010/main" val="1024733393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0310271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7233499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>
            <a:extLst>
              <a:ext uri="{FF2B5EF4-FFF2-40B4-BE49-F238E27FC236}">
                <a16:creationId xmlns:a16="http://schemas.microsoft.com/office/drawing/2014/main" id="{3E3C99E2-2743-FF36-A974-ADFCC472C8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E820513-7622-B1C2-9F7D-176750E832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B7F14D64-4F48-B26B-B217-61C840C8AE8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83E7BA5D-3730-5EDF-1722-E802C9BFD64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6288055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271586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2203914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2707593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128061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BE04F432-3644-F25C-B133-14B38FB5F5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7C0633A7-BE1D-7457-8156-E93D805877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C722763B-F450-A9B7-5817-BA9B010E77A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27" name="Рисунок 2">
            <a:extLst>
              <a:ext uri="{FF2B5EF4-FFF2-40B4-BE49-F238E27FC236}">
                <a16:creationId xmlns:a16="http://schemas.microsoft.com/office/drawing/2014/main" id="{C550BA98-6C45-A984-DF93-0701B80BB2B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DC75003B-9654-D412-381D-0E0A439D54C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1AC741F4-4396-01D4-BE78-1EE1ED2074E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30" name="Рисунок 2">
            <a:extLst>
              <a:ext uri="{FF2B5EF4-FFF2-40B4-BE49-F238E27FC236}">
                <a16:creationId xmlns:a16="http://schemas.microsoft.com/office/drawing/2014/main" id="{D6306307-4055-9ECE-843D-14177C66E41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AAD2D874-472D-7B11-2326-B7282BB5905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89709576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21870826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7243990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6413015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008852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292855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26255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>
            <a:extLst>
              <a:ext uri="{FF2B5EF4-FFF2-40B4-BE49-F238E27FC236}">
                <a16:creationId xmlns:a16="http://schemas.microsoft.com/office/drawing/2014/main" id="{BDE53FE7-D931-4034-6365-F8B340C8CC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F031D93F-20D1-0906-9EDF-040A8F29B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711184491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7097B5F9-E5D2-1116-D5D5-D52DFB2AF7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038527595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00A7E657-2A75-45F4-98CD-A023A869BA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165371778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4640020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4152626460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893602673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FC36DBE-14A6-70EC-7F77-AF51FB2A88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26170545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401402E6-13F1-A2E9-CF0A-19B7F11FF3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74032250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012993734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77620110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25192275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873497708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AE59D84B-21BC-2F5C-C2C7-6E340C50BA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44AD7558-9074-2F4B-F4FE-5D8B0833416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2796F1ED-7E74-2960-6605-BA2F0B3F7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336409055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CC1F799-C05C-E25E-C743-ABA02A3290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CEE7232-80F1-6FFE-FC0D-F1B58043B4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2B75CADA-A515-185A-A236-D2C44D0DA1F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C0DF9BE4-8E40-6C77-8228-BC2CF2E35E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309330519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747688023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826176293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63609774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5146711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47154896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0478DC82-ACEB-E80E-39F4-B4AB77DAA6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BABEE836-BA1D-2180-9AE6-859EED6F2A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E128ECF-E1D8-04ED-F93C-1C8EAF59D4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925492987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840102685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729255819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005781436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48822377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4B42D62A-720D-6CDF-A19D-4B3FCF94B4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19A5918B-EC5E-4897-0BEF-324D5FD0F09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BE6C37F6-E570-859D-20D3-8DBE6527EE4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838C3528-E342-FC72-408A-5CDF585409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1A342409-4246-B387-9324-8DD0528197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9990A71B-6F07-292F-92CB-88DB7EDF07B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721265172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56587691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124148566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85841754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63297205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416629DB-67B6-3CA2-09DE-6039FE3231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2036217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1F64AD3-13AA-9037-C520-5083D37A03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957AD7C-61E5-CB25-5C25-2F43B0F1A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568B4D7D-F3EC-EBA6-08FA-4D9DBF5F27A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10A685E-A663-67BE-6B10-A5BB17B357D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516952744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6467161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264237152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29400250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18789193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9EBBB54C-2646-6D5C-76D9-BC1C7DD8AFB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F91FC4B-6A8C-B092-8DC6-60C1250BF1D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30E9D3A7-B657-537D-BB13-FCEDCF9243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2400AB1C-CFFE-766E-7389-2AAE1EBEE35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A197C71E-F699-B5FA-FF9D-B6AE9FAA80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593DB8A8-5FBE-7EB8-B420-76B9D156C37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7C25C0-AFC3-51EC-FE75-27C5B10E04E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F3E8AB22-981A-C1C1-D581-DDE99B4E2E8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600574451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842126906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33650992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126971886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976588856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02512319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BB20E0-F233-48AF-8EFB-F93C60C789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BA3FB3C-FED8-4D87-B57F-7723E33AA7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216E9F-3B0A-448A-9022-06E7CCA5C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8B016-07D1-42CC-8688-845E18CE91AF}" type="datetimeFigureOut">
              <a:rPr lang="ru-RU" smtClean="0"/>
              <a:t>25.03.2025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C89A8A-44EA-4151-BC80-FE665B592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73441D-19EF-4FEF-A283-BB19BF9EB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F1C9-6FAC-423B-B205-513D43BBCA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9177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81309491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image" Target="../media/image3.svg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1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rPr lang="ru-RU"/>
              <a:t>Заголовок</a:t>
            </a:r>
            <a:endParaRPr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D1F864E-6E13-C812-9DCC-A52E7B054A53}"/>
              </a:ext>
            </a:extLst>
          </p:cNvPr>
          <p:cNvPicPr>
            <a:picLocks/>
          </p:cNvPicPr>
          <p:nvPr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CBF6884-BCFF-81E7-E3A8-1C4524D043CE}"/>
              </a:ext>
            </a:extLst>
          </p:cNvPr>
          <p:cNvPicPr>
            <a:picLocks noChangeAspect="1"/>
          </p:cNvPicPr>
          <p:nvPr/>
        </p:nvPicPr>
        <p:blipFill>
          <a:blip r:embed="rId8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4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50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  <p:sldLayoutId id="2147483738" r:id="rId78"/>
    <p:sldLayoutId id="2147483739" r:id="rId79"/>
    <p:sldLayoutId id="2147483740" r:id="rId80"/>
  </p:sldLayoutIdLst>
  <p:transition spd="med"/>
  <p:txStyles>
    <p:titleStyle>
      <a:lvl1pPr marL="0" marR="0" indent="0" algn="l" defTabSz="412771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1pPr>
      <a:lvl2pPr marL="0" marR="0" indent="11430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2pPr>
      <a:lvl3pPr marL="0" marR="0" indent="228611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3pPr>
      <a:lvl4pPr marL="0" marR="0" indent="342917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4pPr>
      <a:lvl5pPr marL="0" marR="0" indent="457223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5pPr>
      <a:lvl6pPr marL="0" marR="0" indent="571529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6pPr>
      <a:lvl7pPr marL="0" marR="0" indent="685834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7pPr>
      <a:lvl8pPr marL="0" marR="0" indent="800140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8pPr>
      <a:lvl9pPr marL="0" marR="0" indent="91444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9pPr>
    </p:titleStyle>
    <p:bodyStyle>
      <a:lvl1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1pPr>
      <a:lvl2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2pPr>
      <a:lvl3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3pPr>
      <a:lvl4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4pPr>
      <a:lvl5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5pPr>
      <a:lvl6pPr marL="1905095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6pPr>
      <a:lvl7pPr marL="2222611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7pPr>
      <a:lvl8pPr marL="2540127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8pPr>
      <a:lvl9pPr marL="2857643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9pPr>
    </p:bodyStyle>
    <p:otherStyle>
      <a:lvl1pPr marL="0" marR="0" indent="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1pPr>
      <a:lvl2pPr marL="0" marR="0" indent="11430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2pPr>
      <a:lvl3pPr marL="0" marR="0" indent="228611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3pPr>
      <a:lvl4pPr marL="0" marR="0" indent="342917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4pPr>
      <a:lvl5pPr marL="0" marR="0" indent="457223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5pPr>
      <a:lvl6pPr marL="0" marR="0" indent="571529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6pPr>
      <a:lvl7pPr marL="0" marR="0" indent="685834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7pPr>
      <a:lvl8pPr marL="0" marR="0" indent="80014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8pPr>
      <a:lvl9pPr marL="0" marR="0" indent="91444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9pPr>
    </p:otherStyle>
  </p:txStyles>
  <p:extLst>
    <p:ext uri="{27BBF7A9-308A-43DC-89C8-2F10F3537804}">
      <p15:sldGuideLst xmlns:p15="http://schemas.microsoft.com/office/powerpoint/2012/main">
        <p15:guide id="15" pos="279">
          <p15:clr>
            <a:srgbClr val="F26B43"/>
          </p15:clr>
        </p15:guide>
        <p15:guide id="16" pos="7401">
          <p15:clr>
            <a:srgbClr val="F26B43"/>
          </p15:clr>
        </p15:guide>
        <p15:guide id="17" orient="horz" pos="4042">
          <p15:clr>
            <a:srgbClr val="F26B43"/>
          </p15:clr>
        </p15:guide>
        <p15:guide id="18" orient="horz" pos="278">
          <p15:clr>
            <a:srgbClr val="F26B43"/>
          </p15:clr>
        </p15:guide>
        <p15:guide id="19" orient="horz" pos="686">
          <p15:clr>
            <a:srgbClr val="F26B43"/>
          </p15:clr>
        </p15:guide>
        <p15:guide id="20" orient="horz" pos="3634">
          <p15:clr>
            <a:srgbClr val="F26B43"/>
          </p15:clr>
        </p15:guide>
        <p15:guide id="21" pos="3772">
          <p15:clr>
            <a:srgbClr val="F26B43"/>
          </p15:clr>
        </p15:guide>
        <p15:guide id="22" pos="3908">
          <p15:clr>
            <a:srgbClr val="F26B43"/>
          </p15:clr>
        </p15:guide>
        <p15:guide id="23" pos="4384">
          <p15:clr>
            <a:srgbClr val="F26B43"/>
          </p15:clr>
        </p15:guide>
        <p15:guide id="24" pos="3296">
          <p15:clr>
            <a:srgbClr val="F26B43"/>
          </p15:clr>
        </p15:guide>
        <p15:guide id="25" pos="3160">
          <p15:clr>
            <a:srgbClr val="F26B43"/>
          </p15:clr>
        </p15:guide>
        <p15:guide id="26" pos="4520">
          <p15:clr>
            <a:srgbClr val="F26B43"/>
          </p15:clr>
        </p15:guide>
        <p15:guide id="27" pos="4974">
          <p15:clr>
            <a:srgbClr val="F26B43"/>
          </p15:clr>
        </p15:guide>
        <p15:guide id="28" pos="5110">
          <p15:clr>
            <a:srgbClr val="F26B43"/>
          </p15:clr>
        </p15:guide>
        <p15:guide id="29" pos="2706">
          <p15:clr>
            <a:srgbClr val="F26B43"/>
          </p15:clr>
        </p15:guide>
        <p15:guide id="30" pos="2570">
          <p15:clr>
            <a:srgbClr val="F26B43"/>
          </p15:clr>
        </p15:guide>
        <p15:guide id="31" pos="2094">
          <p15:clr>
            <a:srgbClr val="F26B43"/>
          </p15:clr>
        </p15:guide>
        <p15:guide id="32" pos="1958">
          <p15:clr>
            <a:srgbClr val="F26B43"/>
          </p15:clr>
        </p15:guide>
        <p15:guide id="33" pos="5586">
          <p15:clr>
            <a:srgbClr val="F26B43"/>
          </p15:clr>
        </p15:guide>
        <p15:guide id="34" pos="5722">
          <p15:clr>
            <a:srgbClr val="F26B43"/>
          </p15:clr>
        </p15:guide>
        <p15:guide id="35" pos="6176">
          <p15:clr>
            <a:srgbClr val="F26B43"/>
          </p15:clr>
        </p15:guide>
        <p15:guide id="36" pos="6312">
          <p15:clr>
            <a:srgbClr val="F26B43"/>
          </p15:clr>
        </p15:guide>
        <p15:guide id="37" pos="6788">
          <p15:clr>
            <a:srgbClr val="F26B43"/>
          </p15:clr>
        </p15:guide>
        <p15:guide id="38" pos="6924">
          <p15:clr>
            <a:srgbClr val="F26B43"/>
          </p15:clr>
        </p15:guide>
        <p15:guide id="39" pos="1504">
          <p15:clr>
            <a:srgbClr val="F26B43"/>
          </p15:clr>
        </p15:guide>
        <p15:guide id="40" pos="1368">
          <p15:clr>
            <a:srgbClr val="F26B43"/>
          </p15:clr>
        </p15:guide>
        <p15:guide id="41" pos="892">
          <p15:clr>
            <a:srgbClr val="F26B43"/>
          </p15:clr>
        </p15:guide>
        <p15:guide id="42" pos="7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F43FFC5-F859-4AC3-81CB-22D3E9F4B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405534"/>
            <a:ext cx="7006100" cy="4679950"/>
          </a:xfrm>
        </p:spPr>
        <p:txBody>
          <a:bodyPr>
            <a:normAutofit fontScale="90000"/>
          </a:bodyPr>
          <a:lstStyle/>
          <a:p>
            <a:r>
              <a:rPr lang="ru-RU">
                <a:latin typeface="+mj-lt"/>
              </a:rPr>
              <a:t>Модель временного ряда "Предсказание цены на арматуру" </a:t>
            </a:r>
          </a:p>
        </p:txBody>
      </p:sp>
      <p:sp>
        <p:nvSpPr>
          <p:cNvPr id="5" name="TextBox 950">
            <a:extLst>
              <a:ext uri="{FF2B5EF4-FFF2-40B4-BE49-F238E27FC236}">
                <a16:creationId xmlns:a16="http://schemas.microsoft.com/office/drawing/2014/main" id="{85191141-7E14-4B89-825E-7D6A356BDB7F}"/>
              </a:ext>
            </a:extLst>
          </p:cNvPr>
          <p:cNvSpPr txBox="1"/>
          <p:nvPr/>
        </p:nvSpPr>
        <p:spPr>
          <a:xfrm>
            <a:off x="839600" y="5843628"/>
            <a:ext cx="6120000" cy="1014372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0" strike="noStrike" spc="-1">
                <a:solidFill>
                  <a:srgbClr val="FFFFFF"/>
                </a:solidFill>
              </a:rPr>
              <a:t>Работу выполнили: </a:t>
            </a:r>
            <a:r>
              <a:rPr lang="ru-RU" sz="2000" spc="-1" err="1">
                <a:solidFill>
                  <a:srgbClr val="FFFFFF"/>
                </a:solidFill>
              </a:rPr>
              <a:t>Подъячев</a:t>
            </a:r>
            <a:r>
              <a:rPr lang="ru-RU" sz="2000" spc="-1">
                <a:solidFill>
                  <a:srgbClr val="FFFFFF"/>
                </a:solidFill>
              </a:rPr>
              <a:t> Владислав, Кочкин</a:t>
            </a:r>
            <a:r>
              <a:rPr lang="ru-RU" sz="2000" b="0" strike="noStrike" spc="-1">
                <a:solidFill>
                  <a:srgbClr val="FFFFFF"/>
                </a:solidFill>
              </a:rPr>
              <a:t> </a:t>
            </a:r>
            <a:r>
              <a:rPr lang="ru-RU" sz="2000" spc="-1">
                <a:solidFill>
                  <a:srgbClr val="FFFFFF"/>
                </a:solidFill>
              </a:rPr>
              <a:t>Никита, </a:t>
            </a:r>
            <a:r>
              <a:rPr lang="ru-RU" sz="2000" b="0" strike="noStrike" spc="-1" err="1">
                <a:solidFill>
                  <a:srgbClr val="FFFFFF"/>
                </a:solidFill>
              </a:rPr>
              <a:t>Мисюк</a:t>
            </a:r>
            <a:r>
              <a:rPr lang="ru-RU" sz="2000" b="0" strike="noStrike" spc="-1">
                <a:solidFill>
                  <a:srgbClr val="FFFFFF"/>
                </a:solidFill>
              </a:rPr>
              <a:t> Вячеслав</a:t>
            </a:r>
            <a:br>
              <a:rPr sz="2000"/>
            </a:br>
            <a:r>
              <a:rPr lang="ru-RU" sz="2000" b="0" strike="noStrike" spc="-1">
                <a:solidFill>
                  <a:srgbClr val="FFFFFF"/>
                </a:solidFill>
              </a:rPr>
              <a:t>Группа: ИСП-21</a:t>
            </a:r>
          </a:p>
        </p:txBody>
      </p:sp>
    </p:spTree>
    <p:extLst>
      <p:ext uri="{BB962C8B-B14F-4D97-AF65-F5344CB8AC3E}">
        <p14:creationId xmlns:p14="http://schemas.microsoft.com/office/powerpoint/2010/main" val="63438888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A79ED-01D1-477A-87EE-851CCD2A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41325"/>
            <a:ext cx="11302400" cy="647700"/>
          </a:xfrm>
        </p:spPr>
        <p:txBody>
          <a:bodyPr lIns="0" tIns="0" rIns="0" bIns="0" anchor="t">
            <a:noAutofit/>
          </a:bodyPr>
          <a:lstStyle/>
          <a:p>
            <a:r>
              <a:rPr lang="ru-RU" sz="4800" dirty="0"/>
              <a:t>Приложение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A1DB4-21A7-429D-AB4D-82951415DF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5AAE4F3-3048-4A62-FBD6-E560AE097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61" y="1089025"/>
            <a:ext cx="5802439" cy="465637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DC0B7C8-75C1-E00B-C17C-444DEE52D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992" y="1100811"/>
            <a:ext cx="5607531" cy="46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2768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66B5B26-3DD0-AFD6-7634-9B7CA90481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83840" y="2759927"/>
            <a:ext cx="5088692" cy="1340781"/>
          </a:xfrm>
        </p:spPr>
        <p:txBody>
          <a:bodyPr lIns="0" tIns="0" rIns="0" bIns="0" anchor="t"/>
          <a:lstStyle/>
          <a:p>
            <a:r>
              <a:rPr lang="ru-RU" sz="8000" dirty="0"/>
              <a:t>Вопросы?</a:t>
            </a:r>
          </a:p>
        </p:txBody>
      </p:sp>
    </p:spTree>
    <p:extLst>
      <p:ext uri="{BB962C8B-B14F-4D97-AF65-F5344CB8AC3E}">
        <p14:creationId xmlns:p14="http://schemas.microsoft.com/office/powerpoint/2010/main" val="253533160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165A9F-4C69-4CA1-B620-2FEFCB4DA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73273"/>
            <a:ext cx="11302400" cy="647700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+mj-lt"/>
              </a:rPr>
              <a:t>Введение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52195CB-E5CF-4F58-90C2-17B4BEA75D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3" y="1089026"/>
            <a:ext cx="11302400" cy="754806"/>
          </a:xfrm>
        </p:spPr>
        <p:txBody>
          <a:bodyPr lIns="0" tIns="0" rIns="0" bIns="0" anchor="t"/>
          <a:lstStyle/>
          <a:p>
            <a:r>
              <a:rPr lang="ru-RU" sz="2400" b="1" dirty="0">
                <a:latin typeface="+mn-lt"/>
              </a:rPr>
              <a:t>Цель проекта: </a:t>
            </a:r>
            <a:r>
              <a:rPr lang="ru-RU" sz="2400" dirty="0">
                <a:latin typeface="+mn-lt"/>
              </a:rPr>
              <a:t>Создание модели для прогнозирования цены на арматуру с целью дальнейшей выгодной сделки</a:t>
            </a:r>
          </a:p>
        </p:txBody>
      </p:sp>
      <p:graphicFrame>
        <p:nvGraphicFramePr>
          <p:cNvPr id="7" name="Схема 6">
            <a:extLst>
              <a:ext uri="{FF2B5EF4-FFF2-40B4-BE49-F238E27FC236}">
                <a16:creationId xmlns:a16="http://schemas.microsoft.com/office/drawing/2014/main" id="{DC181171-24DE-412C-ACF3-9E375C53C6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9505027"/>
              </p:ext>
            </p:extLst>
          </p:nvPr>
        </p:nvGraphicFramePr>
        <p:xfrm>
          <a:off x="442911" y="2395146"/>
          <a:ext cx="10609019" cy="2169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C8C888D-984A-46E2-9D27-A0607899D563}"/>
              </a:ext>
            </a:extLst>
          </p:cNvPr>
          <p:cNvSpPr txBox="1"/>
          <p:nvPr/>
        </p:nvSpPr>
        <p:spPr>
          <a:xfrm>
            <a:off x="442911" y="4799178"/>
            <a:ext cx="10609018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r>
              <a:rPr lang="ru-RU" sz="2400" b="1" dirty="0">
                <a:solidFill>
                  <a:srgbClr val="FFFFFF"/>
                </a:solidFill>
              </a:rPr>
              <a:t>Ключевая метрика</a:t>
            </a:r>
            <a:r>
              <a:rPr lang="ru-RU" sz="2400" dirty="0">
                <a:solidFill>
                  <a:srgbClr val="FFFFFF"/>
                </a:solidFill>
              </a:rPr>
              <a:t>: </a:t>
            </a:r>
            <a:r>
              <a:rPr lang="ru-RU" sz="2400">
                <a:solidFill>
                  <a:srgbClr val="FFFFFF"/>
                </a:solidFill>
                <a:latin typeface="CoFo Sans"/>
                <a:ea typeface="Roboto"/>
                <a:cs typeface="Roboto"/>
                <a:sym typeface="CoFo Sans"/>
              </a:rPr>
              <a:t>R</a:t>
            </a:r>
            <a:r>
              <a:rPr lang="ru-RU" sz="2400" baseline="30000">
                <a:solidFill>
                  <a:srgbClr val="FFFFFF"/>
                </a:solidFill>
                <a:latin typeface="CoFo Sans"/>
                <a:ea typeface="Roboto"/>
                <a:cs typeface="Roboto"/>
                <a:sym typeface="CoFo Sans"/>
              </a:rPr>
              <a:t>2 </a:t>
            </a:r>
            <a:r>
              <a:rPr lang="ru-RU" sz="2400">
                <a:sym typeface="CoFo Sans"/>
              </a:rPr>
              <a:t>для</a:t>
            </a:r>
            <a:r>
              <a:rPr lang="ru-RU" sz="2400" dirty="0">
                <a:solidFill>
                  <a:srgbClr val="FEFFFE"/>
                </a:solidFill>
                <a:latin typeface="CoFo Sans"/>
                <a:ea typeface="Roboto"/>
                <a:cs typeface="Roboto"/>
                <a:sym typeface="CoFo Sans"/>
              </a:rPr>
              <a:t> </a:t>
            </a:r>
            <a:r>
              <a:rPr lang="ru-RU" sz="2400">
                <a:solidFill>
                  <a:srgbClr val="FEFFFE"/>
                </a:solidFill>
                <a:latin typeface="CoFo Sans"/>
                <a:ea typeface="Roboto"/>
                <a:cs typeface="Roboto"/>
                <a:sym typeface="CoFo Sans"/>
              </a:rPr>
              <a:t>оценки модели</a:t>
            </a:r>
            <a:r>
              <a:rPr lang="ru-RU" sz="2400" dirty="0">
                <a:sym typeface="CoFo Sans"/>
              </a:rPr>
              <a:t> </a:t>
            </a:r>
            <a:r>
              <a:rPr lang="ru-RU" sz="2400" baseline="30000" dirty="0">
                <a:solidFill>
                  <a:srgbClr val="FFFFFF"/>
                </a:solidFill>
                <a:sym typeface="CoFo Sans"/>
              </a:rPr>
              <a:t>   </a:t>
            </a:r>
            <a:endParaRPr lang="ru-RU" sz="2400" baseline="30000" dirty="0">
              <a:solidFill>
                <a:srgbClr val="FFFFFF"/>
              </a:solidFill>
            </a:endParaRPr>
          </a:p>
          <a:p>
            <a:r>
              <a:rPr lang="ru-RU" sz="2400" b="1" dirty="0">
                <a:solidFill>
                  <a:srgbClr val="FFFFFF"/>
                </a:solidFill>
                <a:sym typeface="CoFo Sans"/>
              </a:rPr>
              <a:t>Задача: </a:t>
            </a:r>
            <a:r>
              <a:rPr lang="ru-RU" sz="2400" dirty="0">
                <a:solidFill>
                  <a:srgbClr val="FFFFFF"/>
                </a:solidFill>
                <a:sym typeface="CoFo Sans"/>
              </a:rPr>
              <a:t>Заставить модель прогнозировать цену на арматуру максимально приближённо к реальной </a:t>
            </a:r>
            <a:endParaRPr lang="ru-RU" sz="2400" dirty="0">
              <a:solidFill>
                <a:srgbClr val="FFFFFF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42911" y="1933481"/>
            <a:ext cx="28409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/>
              <a:t>Зачем это нужно:</a:t>
            </a:r>
          </a:p>
        </p:txBody>
      </p:sp>
    </p:spTree>
    <p:extLst>
      <p:ext uri="{BB962C8B-B14F-4D97-AF65-F5344CB8AC3E}">
        <p14:creationId xmlns:p14="http://schemas.microsoft.com/office/powerpoint/2010/main" val="210889878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FCD9F3BD-AC90-4BA8-B3FF-D60EBDD270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2378257"/>
              </p:ext>
            </p:extLst>
          </p:nvPr>
        </p:nvGraphicFramePr>
        <p:xfrm>
          <a:off x="442913" y="1303060"/>
          <a:ext cx="10686905" cy="4506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7165A9F-4C69-4CA1-B620-2FEFCB4DA761}"/>
              </a:ext>
            </a:extLst>
          </p:cNvPr>
          <p:cNvSpPr txBox="1">
            <a:spLocks/>
          </p:cNvSpPr>
          <p:nvPr/>
        </p:nvSpPr>
        <p:spPr>
          <a:xfrm>
            <a:off x="442913" y="373273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4127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1pPr>
            <a:lvl2pPr marL="0" marR="0" indent="114306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2pPr>
            <a:lvl3pPr marL="0" marR="0" indent="228611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3pPr>
            <a:lvl4pPr marL="0" marR="0" indent="342917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4pPr>
            <a:lvl5pPr marL="0" marR="0" indent="457223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5pPr>
            <a:lvl6pPr marL="0" marR="0" indent="571529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6pPr>
            <a:lvl7pPr marL="0" marR="0" indent="685834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7pPr>
            <a:lvl8pPr marL="0" marR="0" indent="800140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8pPr>
            <a:lvl9pPr marL="0" marR="0" indent="914446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9pPr>
          </a:lstStyle>
          <a:p>
            <a:r>
              <a:rPr lang="ru-RU" sz="4400" dirty="0">
                <a:latin typeface="+mj-lt"/>
              </a:rPr>
              <a:t>Этапы работы над проектом</a:t>
            </a:r>
            <a:endParaRPr lang="ru-RU" sz="4400" kern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2438527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B9F85B-ADE3-484E-8288-227164730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>
                <a:latin typeface="+mj-lt"/>
              </a:rPr>
              <a:t>Подготовка данных</a:t>
            </a:r>
          </a:p>
        </p:txBody>
      </p:sp>
      <p:graphicFrame>
        <p:nvGraphicFramePr>
          <p:cNvPr id="8" name="Схема 7">
            <a:extLst>
              <a:ext uri="{FF2B5EF4-FFF2-40B4-BE49-F238E27FC236}">
                <a16:creationId xmlns:a16="http://schemas.microsoft.com/office/drawing/2014/main" id="{4B7D0B41-7908-49C1-B569-46F18E7353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6753339"/>
              </p:ext>
            </p:extLst>
          </p:nvPr>
        </p:nvGraphicFramePr>
        <p:xfrm>
          <a:off x="208609" y="1307264"/>
          <a:ext cx="5680318" cy="4573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3" name="Рисунок 52" descr="Изображение выглядит как текст, снимок экрана, График, диаграмм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49A761F7-74D2-448A-386D-647CD2C662A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7"/>
          <a:srcRect l="19032" r="19032"/>
          <a:stretch/>
        </p:blipFill>
        <p:spPr>
          <a:xfrm>
            <a:off x="6341250" y="1512893"/>
            <a:ext cx="5545137" cy="3598810"/>
          </a:xfrm>
        </p:spPr>
      </p:pic>
    </p:spTree>
    <p:extLst>
      <p:ext uri="{BB962C8B-B14F-4D97-AF65-F5344CB8AC3E}">
        <p14:creationId xmlns:p14="http://schemas.microsoft.com/office/powerpoint/2010/main" val="282392567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EBAAA-4F26-4732-9F2A-D72382036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 anchor="t">
            <a:noAutofit/>
          </a:bodyPr>
          <a:lstStyle/>
          <a:p>
            <a:r>
              <a:rPr lang="ru-RU" sz="4800" dirty="0" err="1"/>
              <a:t>Prophet</a:t>
            </a:r>
            <a:endParaRPr lang="ru-RU" sz="2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CB3E2-4511-42F3-BF2B-F4840D9B00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lIns="0" tIns="0" rIns="0" bIns="0" anchor="t"/>
          <a:lstStyle/>
          <a:p>
            <a:r>
              <a:rPr lang="ru-RU" sz="2800" dirty="0">
                <a:solidFill>
                  <a:schemeClr val="tx1"/>
                </a:solidFill>
                <a:latin typeface="CoFo Sans (Body)"/>
              </a:rPr>
              <a:t>Учёт влияния праздников и событий, устойчивость к отсутствующим данным, возможность возвращать компоненты прогнозов.</a:t>
            </a:r>
          </a:p>
        </p:txBody>
      </p:sp>
      <p:pic>
        <p:nvPicPr>
          <p:cNvPr id="4" name="Рисунок 3" descr="Изображение выглядит как текст, График, линия, диаграмм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90017B39-011E-1BFD-E81C-BB92093E1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317" y="2397512"/>
            <a:ext cx="7155364" cy="37559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98D925-77BD-7CAF-B87A-EA56954A833D}"/>
              </a:ext>
            </a:extLst>
          </p:cNvPr>
          <p:cNvSpPr txBox="1"/>
          <p:nvPr/>
        </p:nvSpPr>
        <p:spPr>
          <a:xfrm>
            <a:off x="4724400" y="2717010"/>
            <a:ext cx="2743200" cy="14239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1828800" hangingPunct="0">
              <a:lnSpc>
                <a:spcPct val="110000"/>
              </a:lnSpc>
              <a:spcBef>
                <a:spcPts val="800"/>
              </a:spcBef>
            </a:pPr>
            <a:r>
              <a:rPr lang="en-US"/>
              <a:t>Устойчивость к переобучению, работает с разнородными данными, простота использования.​ ​ ​ ​</a:t>
            </a:r>
          </a:p>
        </p:txBody>
      </p:sp>
    </p:spTree>
    <p:extLst>
      <p:ext uri="{BB962C8B-B14F-4D97-AF65-F5344CB8AC3E}">
        <p14:creationId xmlns:p14="http://schemas.microsoft.com/office/powerpoint/2010/main" val="247651016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EBC6B-2971-4477-A6CE-D06D01CD8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 anchor="t">
            <a:noAutofit/>
          </a:bodyPr>
          <a:lstStyle/>
          <a:p>
            <a:r>
              <a:rPr lang="en-US" sz="4800" dirty="0" err="1"/>
              <a:t>RandomForest</a:t>
            </a:r>
            <a:endParaRPr lang="ru-RU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710FD-9327-4049-B7DA-6899BE6FE9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lIns="0" tIns="0" rIns="0" bIns="0" anchor="t"/>
          <a:lstStyle/>
          <a:p>
            <a:r>
              <a:rPr lang="ru-RU" sz="2800" i="0" dirty="0">
                <a:solidFill>
                  <a:schemeClr val="tx1"/>
                </a:solidFill>
                <a:effectLst/>
                <a:latin typeface="CoFo Sans (Body)"/>
              </a:rPr>
              <a:t>Устойчивость к переобучению</a:t>
            </a:r>
            <a:r>
              <a:rPr lang="en-US" sz="2800" i="0" dirty="0">
                <a:solidFill>
                  <a:schemeClr val="tx1"/>
                </a:solidFill>
                <a:effectLst/>
                <a:latin typeface="CoFo Sans (Body)"/>
              </a:rPr>
              <a:t>, </a:t>
            </a:r>
            <a:r>
              <a:rPr lang="en-US" sz="2800" dirty="0">
                <a:solidFill>
                  <a:schemeClr val="tx1"/>
                </a:solidFill>
                <a:latin typeface="CoFo Sans (Body)"/>
              </a:rPr>
              <a:t>р</a:t>
            </a:r>
            <a:r>
              <a:rPr lang="ru-RU" sz="2800" dirty="0" err="1">
                <a:solidFill>
                  <a:schemeClr val="tx1"/>
                </a:solidFill>
                <a:latin typeface="CoFo Sans (Body)"/>
              </a:rPr>
              <a:t>аботает</a:t>
            </a:r>
            <a:r>
              <a:rPr lang="ru-RU" sz="2800" i="0" dirty="0">
                <a:solidFill>
                  <a:schemeClr val="tx1"/>
                </a:solidFill>
                <a:effectLst/>
                <a:latin typeface="CoFo Sans (Body)"/>
              </a:rPr>
              <a:t> с разнородными данными</a:t>
            </a:r>
            <a:r>
              <a:rPr lang="en-US" sz="2800" i="0" dirty="0">
                <a:solidFill>
                  <a:schemeClr val="tx1"/>
                </a:solidFill>
                <a:effectLst/>
                <a:latin typeface="CoFo Sans (Body)"/>
              </a:rPr>
              <a:t>, </a:t>
            </a:r>
            <a:r>
              <a:rPr lang="en-US" sz="2800" dirty="0">
                <a:solidFill>
                  <a:schemeClr val="tx1"/>
                </a:solidFill>
                <a:latin typeface="CoFo Sans (Body)"/>
              </a:rPr>
              <a:t>п</a:t>
            </a:r>
            <a:r>
              <a:rPr lang="ru-RU" sz="2800" dirty="0" err="1">
                <a:solidFill>
                  <a:schemeClr val="tx1"/>
                </a:solidFill>
                <a:latin typeface="CoFo Sans (Body)"/>
              </a:rPr>
              <a:t>ростота</a:t>
            </a:r>
            <a:r>
              <a:rPr lang="ru-RU" sz="2800" i="0" dirty="0">
                <a:solidFill>
                  <a:schemeClr val="tx1"/>
                </a:solidFill>
                <a:effectLst/>
                <a:latin typeface="CoFo Sans (Body)"/>
              </a:rPr>
              <a:t> использования</a:t>
            </a:r>
            <a:r>
              <a:rPr lang="ru-RU" sz="2800" dirty="0">
                <a:solidFill>
                  <a:schemeClr val="tx1"/>
                </a:solidFill>
                <a:latin typeface="CoFo Sans (Body)"/>
              </a:rPr>
              <a:t>.</a:t>
            </a:r>
            <a:endParaRPr lang="ru-RU" sz="2800" i="0" dirty="0">
              <a:solidFill>
                <a:schemeClr val="tx1"/>
              </a:solidFill>
              <a:effectLst/>
              <a:latin typeface="CoFo Sans (Body)"/>
            </a:endParaRPr>
          </a:p>
          <a:p>
            <a:endParaRPr lang="ru-RU" sz="2800" b="1" i="0" dirty="0">
              <a:solidFill>
                <a:srgbClr val="404040"/>
              </a:solidFill>
              <a:effectLst/>
              <a:latin typeface="Inter"/>
            </a:endParaRPr>
          </a:p>
          <a:p>
            <a:endParaRPr lang="ru-RU" sz="2800" b="1" i="0" dirty="0">
              <a:solidFill>
                <a:srgbClr val="404040"/>
              </a:solidFill>
              <a:effectLst/>
              <a:latin typeface="Inter"/>
            </a:endParaRPr>
          </a:p>
          <a:p>
            <a:endParaRPr lang="ru-RU" sz="2800" dirty="0"/>
          </a:p>
        </p:txBody>
      </p:sp>
      <p:pic>
        <p:nvPicPr>
          <p:cNvPr id="7" name="Рисунок 6" descr="Изображение выглядит как текст, График, линия, диаграмм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811788F7-A491-D42D-89D3-4B1605749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112536"/>
            <a:ext cx="716280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7997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C2B0E-F38E-401C-9880-11F6C434F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 anchor="t">
            <a:noAutofit/>
          </a:bodyPr>
          <a:lstStyle/>
          <a:p>
            <a:r>
              <a:rPr lang="en-US" sz="4800" dirty="0" err="1"/>
              <a:t>Линейная</a:t>
            </a:r>
            <a:r>
              <a:rPr lang="en-US" sz="4800" dirty="0"/>
              <a:t> </a:t>
            </a:r>
            <a:r>
              <a:rPr lang="en-US" sz="4800" dirty="0" err="1"/>
              <a:t>регрессия</a:t>
            </a:r>
            <a:endParaRPr lang="ru-RU" sz="2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2D3B0-D51E-4278-905C-C590E34968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3" y="1150976"/>
            <a:ext cx="11302400" cy="4679950"/>
          </a:xfrm>
        </p:spPr>
        <p:txBody>
          <a:bodyPr lIns="0" tIns="0" rIns="0" bIns="0" anchor="t"/>
          <a:lstStyle/>
          <a:p>
            <a:r>
              <a:rPr lang="en-US" sz="2800" dirty="0" err="1">
                <a:solidFill>
                  <a:schemeClr val="tx1"/>
                </a:solidFill>
                <a:latin typeface="CoFo Sans Medium"/>
              </a:rPr>
              <a:t>Простота</a:t>
            </a:r>
            <a:r>
              <a:rPr lang="en-US" sz="2800" dirty="0">
                <a:solidFill>
                  <a:schemeClr val="tx1"/>
                </a:solidFill>
                <a:latin typeface="CoFo Sans Medium"/>
              </a:rPr>
              <a:t> и </a:t>
            </a:r>
            <a:r>
              <a:rPr lang="en-US" sz="2800" dirty="0" err="1">
                <a:solidFill>
                  <a:schemeClr val="tx1"/>
                </a:solidFill>
                <a:latin typeface="CoFo Sans Medium"/>
              </a:rPr>
              <a:t>интерпретируемость</a:t>
            </a:r>
            <a:r>
              <a:rPr lang="en-US" sz="2800" dirty="0">
                <a:solidFill>
                  <a:schemeClr val="tx1"/>
                </a:solidFill>
                <a:latin typeface="CoFo Sans Medium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CoFo Sans Medium"/>
              </a:rPr>
              <a:t>быстрое</a:t>
            </a:r>
            <a:r>
              <a:rPr lang="en-US" sz="2800" dirty="0">
                <a:solidFill>
                  <a:schemeClr val="tx1"/>
                </a:solidFill>
                <a:latin typeface="CoFo Sans Medium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Fo Sans Medium"/>
              </a:rPr>
              <a:t>обучение</a:t>
            </a:r>
            <a:r>
              <a:rPr lang="en-US" sz="2800" dirty="0">
                <a:solidFill>
                  <a:schemeClr val="tx1"/>
                </a:solidFill>
                <a:latin typeface="CoFo Sans Medium"/>
              </a:rPr>
              <a:t> и </a:t>
            </a:r>
            <a:r>
              <a:rPr lang="en-US" sz="2800" dirty="0" err="1">
                <a:solidFill>
                  <a:schemeClr val="tx1"/>
                </a:solidFill>
                <a:latin typeface="CoFo Sans Medium"/>
              </a:rPr>
              <a:t>прогнозирование</a:t>
            </a:r>
            <a:r>
              <a:rPr lang="en-US" sz="2800" dirty="0">
                <a:solidFill>
                  <a:schemeClr val="tx1"/>
                </a:solidFill>
                <a:latin typeface="CoFo Sans Medium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CoFo Sans Medium"/>
              </a:rPr>
              <a:t>высокая</a:t>
            </a:r>
            <a:r>
              <a:rPr lang="en-US" sz="2800" dirty="0">
                <a:solidFill>
                  <a:schemeClr val="tx1"/>
                </a:solidFill>
                <a:latin typeface="CoFo Sans Medium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Fo Sans Medium"/>
              </a:rPr>
              <a:t>масштабируемость</a:t>
            </a:r>
            <a:endParaRPr lang="ru-RU" sz="2800">
              <a:solidFill>
                <a:schemeClr val="tx1"/>
              </a:solidFill>
              <a:latin typeface="CoFo Sans (Body)"/>
            </a:endParaRPr>
          </a:p>
        </p:txBody>
      </p:sp>
      <p:pic>
        <p:nvPicPr>
          <p:cNvPr id="5" name="Рисунок 4" descr="Изображение выглядит как текст, График, линия, диаграмм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5F8B4192-7AD9-FB92-71A2-551A296D2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124926"/>
            <a:ext cx="716280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98722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4C6A4FD-452F-A17E-EB0D-5BAF63053C20}"/>
              </a:ext>
            </a:extLst>
          </p:cNvPr>
          <p:cNvSpPr>
            <a:spLocks noGrp="1"/>
          </p:cNvSpPr>
          <p:nvPr/>
        </p:nvSpPr>
        <p:spPr>
          <a:xfrm>
            <a:off x="498670" y="614789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4127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1pPr>
            <a:lvl2pPr marL="0" marR="0" indent="114306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2pPr>
            <a:lvl3pPr marL="0" marR="0" indent="228611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3pPr>
            <a:lvl4pPr marL="0" marR="0" indent="342917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4pPr>
            <a:lvl5pPr marL="0" marR="0" indent="457223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5pPr>
            <a:lvl6pPr marL="0" marR="0" indent="571529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6pPr>
            <a:lvl7pPr marL="0" marR="0" indent="685834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7pPr>
            <a:lvl8pPr marL="0" marR="0" indent="800140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8pPr>
            <a:lvl9pPr marL="0" marR="0" indent="914446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9pPr>
          </a:lstStyle>
          <a:p>
            <a:r>
              <a:rPr lang="ru-RU" sz="4800" dirty="0">
                <a:latin typeface="+mj-lt"/>
              </a:rPr>
              <a:t>Сравнение моделей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642C66F-1528-73A3-5EF0-4117428F77BE}"/>
              </a:ext>
            </a:extLst>
          </p:cNvPr>
          <p:cNvSpPr/>
          <p:nvPr/>
        </p:nvSpPr>
        <p:spPr>
          <a:xfrm>
            <a:off x="4539093" y="1720976"/>
            <a:ext cx="3222742" cy="58477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dirty="0"/>
              <a:t> «</a:t>
            </a:r>
            <a:r>
              <a:rPr lang="en-US" sz="3200" dirty="0"/>
              <a:t>Random Forest</a:t>
            </a:r>
            <a:r>
              <a:rPr lang="ru-RU" sz="3200" dirty="0"/>
              <a:t>»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652DA27-D7DD-952D-FE42-100EC0DC6040}"/>
              </a:ext>
            </a:extLst>
          </p:cNvPr>
          <p:cNvSpPr/>
          <p:nvPr/>
        </p:nvSpPr>
        <p:spPr>
          <a:xfrm>
            <a:off x="9066273" y="1716976"/>
            <a:ext cx="1940788" cy="58477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dirty="0"/>
              <a:t>«</a:t>
            </a:r>
            <a:r>
              <a:rPr lang="ru-RU" sz="3200" err="1"/>
              <a:t>Prophet</a:t>
            </a:r>
            <a:r>
              <a:rPr lang="ru-RU" sz="3200" dirty="0"/>
              <a:t>»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79D4EA7-3942-A3C0-63B0-0AFD0D6749A2}"/>
              </a:ext>
            </a:extLst>
          </p:cNvPr>
          <p:cNvSpPr/>
          <p:nvPr/>
        </p:nvSpPr>
        <p:spPr>
          <a:xfrm>
            <a:off x="280170" y="1727221"/>
            <a:ext cx="4258923" cy="58477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dirty="0"/>
              <a:t>«Линейная регрессия »</a:t>
            </a:r>
          </a:p>
        </p:txBody>
      </p:sp>
      <p:pic>
        <p:nvPicPr>
          <p:cNvPr id="15" name="Рисунок 14" descr="Изображение выглядит как линия, График, диаграмм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D74489D8-D95F-E31C-27BD-FE905CC76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319" y="2379507"/>
            <a:ext cx="3247948" cy="2619375"/>
          </a:xfrm>
          <a:prstGeom prst="rect">
            <a:avLst/>
          </a:prstGeom>
        </p:spPr>
      </p:pic>
      <p:pic>
        <p:nvPicPr>
          <p:cNvPr id="16" name="Рисунок 15" descr="Изображение выглядит как линия, График, диаграмм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6BF258CB-6F6A-9231-0122-FA46504B0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11" y="2382875"/>
            <a:ext cx="3247871" cy="26250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5CD501-04D7-C28C-40D5-FFB4F7E7E142}"/>
              </a:ext>
            </a:extLst>
          </p:cNvPr>
          <p:cNvSpPr txBox="1"/>
          <p:nvPr/>
        </p:nvSpPr>
        <p:spPr>
          <a:xfrm>
            <a:off x="4724400" y="3174059"/>
            <a:ext cx="2743200" cy="5098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defTabSz="182880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/>
              <a:t>￼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FCEC113D-48DD-8099-7A91-460B9764F6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20317"/>
              </p:ext>
            </p:extLst>
          </p:nvPr>
        </p:nvGraphicFramePr>
        <p:xfrm>
          <a:off x="4539290" y="5356327"/>
          <a:ext cx="328079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0399">
                  <a:extLst>
                    <a:ext uri="{9D8B030D-6E8A-4147-A177-3AD203B41FA5}">
                      <a16:colId xmlns:a16="http://schemas.microsoft.com/office/drawing/2014/main" val="4016137026"/>
                    </a:ext>
                  </a:extLst>
                </a:gridCol>
                <a:gridCol w="1640399">
                  <a:extLst>
                    <a:ext uri="{9D8B030D-6E8A-4147-A177-3AD203B41FA5}">
                      <a16:colId xmlns:a16="http://schemas.microsoft.com/office/drawing/2014/main" val="1501097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solidFill>
                            <a:schemeClr val="accent6"/>
                          </a:solidFill>
                        </a:rPr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solidFill>
                            <a:schemeClr val="accent6"/>
                          </a:solidFill>
                        </a:rPr>
                        <a:t>R</a:t>
                      </a:r>
                      <a:r>
                        <a:rPr lang="ru-RU" sz="1800" b="0" baseline="30000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0748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solidFill>
                            <a:srgbClr val="002060"/>
                          </a:solidFill>
                        </a:rPr>
                        <a:t>1269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solidFill>
                            <a:srgbClr val="002060"/>
                          </a:solidFill>
                        </a:rPr>
                        <a:t>0.77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446355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80DACD2D-29C8-2510-806A-1D1169D47A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532609"/>
              </p:ext>
            </p:extLst>
          </p:nvPr>
        </p:nvGraphicFramePr>
        <p:xfrm>
          <a:off x="8417436" y="5356327"/>
          <a:ext cx="324647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3237">
                  <a:extLst>
                    <a:ext uri="{9D8B030D-6E8A-4147-A177-3AD203B41FA5}">
                      <a16:colId xmlns:a16="http://schemas.microsoft.com/office/drawing/2014/main" val="2812681368"/>
                    </a:ext>
                  </a:extLst>
                </a:gridCol>
                <a:gridCol w="1623237">
                  <a:extLst>
                    <a:ext uri="{9D8B030D-6E8A-4147-A177-3AD203B41FA5}">
                      <a16:colId xmlns:a16="http://schemas.microsoft.com/office/drawing/2014/main" val="281784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solidFill>
                            <a:schemeClr val="accent6"/>
                          </a:solidFill>
                        </a:rPr>
                        <a:t>MAE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solidFill>
                            <a:schemeClr val="accent6"/>
                          </a:solidFill>
                        </a:rPr>
                        <a:t>R</a:t>
                      </a:r>
                      <a:r>
                        <a:rPr lang="ru-RU" sz="1800" b="0" baseline="30000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1761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solidFill>
                            <a:schemeClr val="accent6"/>
                          </a:solidFill>
                        </a:rPr>
                        <a:t>2857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solidFill>
                            <a:schemeClr val="accent6"/>
                          </a:solidFill>
                        </a:rPr>
                        <a:t>0.08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3548803"/>
                  </a:ext>
                </a:extLst>
              </a:tr>
            </a:tbl>
          </a:graphicData>
        </a:graphic>
      </p:graphicFrame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4AD06B91-00A5-244C-9B0A-F4D04200C9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970765"/>
              </p:ext>
            </p:extLst>
          </p:nvPr>
        </p:nvGraphicFramePr>
        <p:xfrm>
          <a:off x="712439" y="5358780"/>
          <a:ext cx="327393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6967">
                  <a:extLst>
                    <a:ext uri="{9D8B030D-6E8A-4147-A177-3AD203B41FA5}">
                      <a16:colId xmlns:a16="http://schemas.microsoft.com/office/drawing/2014/main" val="3764090925"/>
                    </a:ext>
                  </a:extLst>
                </a:gridCol>
                <a:gridCol w="1636967">
                  <a:extLst>
                    <a:ext uri="{9D8B030D-6E8A-4147-A177-3AD203B41FA5}">
                      <a16:colId xmlns:a16="http://schemas.microsoft.com/office/drawing/2014/main" val="3422821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solidFill>
                            <a:schemeClr val="accent6"/>
                          </a:solidFill>
                        </a:rPr>
                        <a:t>MAE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solidFill>
                            <a:schemeClr val="accent6"/>
                          </a:solidFill>
                        </a:rPr>
                        <a:t>R</a:t>
                      </a:r>
                      <a:r>
                        <a:rPr lang="ru-RU" sz="1800" b="0" baseline="30000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4600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solidFill>
                            <a:srgbClr val="002060"/>
                          </a:solidFill>
                        </a:rPr>
                        <a:t>647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solidFill>
                            <a:srgbClr val="002060"/>
                          </a:solidFill>
                        </a:rPr>
                        <a:t>0.93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147242"/>
                  </a:ext>
                </a:extLst>
              </a:tr>
            </a:tbl>
          </a:graphicData>
        </a:graphic>
      </p:graphicFrame>
      <p:pic>
        <p:nvPicPr>
          <p:cNvPr id="3" name="Рисунок 2" descr="Изображение выглядит как линия, График, диаграмм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EE28A52E-499E-6472-35CC-878BEE569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768" y="2380862"/>
            <a:ext cx="3276366" cy="261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47376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10C0F-BC0A-4704-BD93-0F2DC300D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 anchor="t">
            <a:noAutofit/>
          </a:bodyPr>
          <a:lstStyle/>
          <a:p>
            <a:r>
              <a:rPr lang="ru-RU" sz="4800" dirty="0"/>
              <a:t>Описание приложения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1F2BF-3497-409E-B065-54F1AD61C2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3" y="1175757"/>
            <a:ext cx="5342693" cy="4679950"/>
          </a:xfrm>
        </p:spPr>
        <p:txBody>
          <a:bodyPr lIns="0" tIns="0" rIns="0" bIns="0" anchor="t"/>
          <a:lstStyle/>
          <a:p>
            <a:r>
              <a:rPr lang="ru-RU" sz="3200" dirty="0"/>
              <a:t>Мы сделали рабочее </a:t>
            </a:r>
          </a:p>
          <a:p>
            <a:r>
              <a:rPr lang="ru-RU" sz="3200" dirty="0"/>
              <a:t>информативное приложение на основе библиотеки </a:t>
            </a:r>
            <a:r>
              <a:rPr lang="ru-RU" sz="3200" b="1" err="1"/>
              <a:t>Tkinter</a:t>
            </a:r>
            <a:r>
              <a:rPr lang="ru-RU" sz="3200" dirty="0"/>
              <a:t>, в котором присутствует </a:t>
            </a:r>
          </a:p>
          <a:p>
            <a:r>
              <a:rPr lang="ru-RU" sz="3200" dirty="0"/>
              <a:t>обученная модель, возможность для прогноза и удобный интерфейс.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830610-3949-231C-5F1E-952F73001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692" y="649804"/>
            <a:ext cx="5502714" cy="533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907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самолет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самолет" id="{FDD24171-3E4C-4924-ACDE-470CCD790245}" vid="{53FDD29A-7904-4F98-BFEE-9C998B5E9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самолет</Template>
  <TotalTime>93</TotalTime>
  <Words>243</Words>
  <Application>Microsoft Office PowerPoint</Application>
  <PresentationFormat>Широкоэкранный</PresentationFormat>
  <Paragraphs>54</Paragraphs>
  <Slides>11</Slides>
  <Notes>0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Arial</vt:lpstr>
      <vt:lpstr>CoFo Sans</vt:lpstr>
      <vt:lpstr>CoFo Sans (Body)</vt:lpstr>
      <vt:lpstr>CoFo Sans Medium</vt:lpstr>
      <vt:lpstr>Inter</vt:lpstr>
      <vt:lpstr>самолет</vt:lpstr>
      <vt:lpstr>Модель временного ряда "Предсказание цены на арматуру" </vt:lpstr>
      <vt:lpstr>Введение</vt:lpstr>
      <vt:lpstr>Презентация PowerPoint</vt:lpstr>
      <vt:lpstr>Подготовка данных</vt:lpstr>
      <vt:lpstr>Prophet</vt:lpstr>
      <vt:lpstr>RandomForest</vt:lpstr>
      <vt:lpstr>Линейная регрессия</vt:lpstr>
      <vt:lpstr>Презентация PowerPoint</vt:lpstr>
      <vt:lpstr>Описание приложения </vt:lpstr>
      <vt:lpstr>Приложение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Модель склонности клиента к приобретению машиноместа</dc:title>
  <dc:creator>Tim Arx</dc:creator>
  <cp:lastModifiedBy>dae lee</cp:lastModifiedBy>
  <cp:revision>355</cp:revision>
  <dcterms:created xsi:type="dcterms:W3CDTF">2024-12-16T10:55:50Z</dcterms:created>
  <dcterms:modified xsi:type="dcterms:W3CDTF">2025-03-25T11:56:01Z</dcterms:modified>
</cp:coreProperties>
</file>